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56" r:id="rId2"/>
    <p:sldId id="263" r:id="rId3"/>
    <p:sldId id="257" r:id="rId4"/>
    <p:sldId id="258" r:id="rId5"/>
    <p:sldId id="259" r:id="rId6"/>
    <p:sldId id="260" r:id="rId7"/>
    <p:sldId id="261" r:id="rId8"/>
    <p:sldId id="262" r:id="rId9"/>
    <p:sldId id="264" r:id="rId10"/>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779" autoAdjust="0"/>
    <p:restoredTop sz="94660"/>
  </p:normalViewPr>
  <p:slideViewPr>
    <p:cSldViewPr snapToGrid="0">
      <p:cViewPr varScale="1">
        <p:scale>
          <a:sx n="45" d="100"/>
          <a:sy n="45" d="100"/>
        </p:scale>
        <p:origin x="60" y="7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image" Target="../media/image5.jpe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diagrams/_rels/data4.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3.jpeg"/><Relationship Id="rId7" Type="http://schemas.openxmlformats.org/officeDocument/2006/relationships/image" Target="../media/image17.jpg"/><Relationship Id="rId2" Type="http://schemas.openxmlformats.org/officeDocument/2006/relationships/image" Target="../media/image12.gif"/><Relationship Id="rId1" Type="http://schemas.openxmlformats.org/officeDocument/2006/relationships/image" Target="../media/image11.jpg"/><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diagrams/_rels/data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image" Target="../media/image19.png"/></Relationships>
</file>

<file path=ppt/diagrams/_rels/data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image" Target="../media/image22.jpg"/><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png"/></Relationships>
</file>

<file path=ppt/diagrams/_rels/drawing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image" Target="../media/image5.jpe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diagrams/_rels/drawing4.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3.jpeg"/><Relationship Id="rId7" Type="http://schemas.openxmlformats.org/officeDocument/2006/relationships/image" Target="../media/image17.jpg"/><Relationship Id="rId2" Type="http://schemas.openxmlformats.org/officeDocument/2006/relationships/image" Target="../media/image12.gif"/><Relationship Id="rId1" Type="http://schemas.openxmlformats.org/officeDocument/2006/relationships/image" Target="../media/image11.jpg"/><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diagrams/_rels/drawing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image" Target="../media/image19.png"/></Relationships>
</file>

<file path=ppt/diagrams/_rels/drawing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image" Target="../media/image22.jpg"/><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71ECA3-211F-4B43-B0B8-7EFADC105688}" type="doc">
      <dgm:prSet loTypeId="urn:microsoft.com/office/officeart/2005/8/layout/process3" loCatId="process" qsTypeId="urn:microsoft.com/office/officeart/2005/8/quickstyle/3d5" qsCatId="3D" csTypeId="urn:microsoft.com/office/officeart/2005/8/colors/accent1_2" csCatId="accent1" phldr="1"/>
      <dgm:spPr/>
      <dgm:t>
        <a:bodyPr/>
        <a:lstStyle/>
        <a:p>
          <a:endParaRPr lang="nl-NL"/>
        </a:p>
      </dgm:t>
    </dgm:pt>
    <dgm:pt modelId="{8361016F-4242-49D8-8E9F-34F88C4803C7}">
      <dgm:prSet phldrT="[Text]" custT="1"/>
      <dgm:spPr>
        <a:solidFill>
          <a:schemeClr val="accent3">
            <a:lumMod val="75000"/>
            <a:alpha val="15000"/>
          </a:schemeClr>
        </a:solidFill>
        <a:ln w="12700">
          <a:solidFill>
            <a:schemeClr val="bg1">
              <a:lumMod val="65000"/>
              <a:lumOff val="35000"/>
            </a:schemeClr>
          </a:solidFill>
        </a:ln>
      </dgm:spPr>
      <dgm:t>
        <a:bodyPr/>
        <a:lstStyle/>
        <a:p>
          <a:pPr algn="ctr"/>
          <a:r>
            <a:rPr lang="nl-NL" sz="2000" dirty="0" smtClean="0">
              <a:solidFill>
                <a:schemeClr val="tx1"/>
              </a:solidFill>
            </a:rPr>
            <a:t>1</a:t>
          </a:r>
          <a:endParaRPr lang="nl-NL" sz="2000" dirty="0">
            <a:solidFill>
              <a:schemeClr val="tx1"/>
            </a:solidFill>
          </a:endParaRPr>
        </a:p>
      </dgm:t>
    </dgm:pt>
    <dgm:pt modelId="{528413FC-6591-473A-909B-1F81EEFABDCB}" type="parTrans" cxnId="{AA952D6F-7097-4F91-A8EB-D7AE26B993AA}">
      <dgm:prSet/>
      <dgm:spPr/>
      <dgm:t>
        <a:bodyPr/>
        <a:lstStyle/>
        <a:p>
          <a:endParaRPr lang="nl-NL"/>
        </a:p>
      </dgm:t>
    </dgm:pt>
    <dgm:pt modelId="{2EB013D4-7EEE-4B71-B595-4B7549B244B0}" type="sibTrans" cxnId="{AA952D6F-7097-4F91-A8EB-D7AE26B993AA}">
      <dgm:prSet/>
      <dgm:spPr>
        <a:solidFill>
          <a:schemeClr val="accent3">
            <a:lumMod val="75000"/>
            <a:alpha val="15000"/>
          </a:schemeClr>
        </a:solidFill>
        <a:ln w="12700">
          <a:solidFill>
            <a:schemeClr val="bg1">
              <a:lumMod val="65000"/>
              <a:lumOff val="35000"/>
            </a:schemeClr>
          </a:solidFill>
        </a:ln>
      </dgm:spPr>
      <dgm:t>
        <a:bodyPr/>
        <a:lstStyle/>
        <a:p>
          <a:endParaRPr lang="nl-NL"/>
        </a:p>
      </dgm:t>
    </dgm:pt>
    <dgm:pt modelId="{4D11858D-77FD-4BAB-88DF-1A0D22D39504}">
      <dgm:prSet phldrT="[Text]"/>
      <dgm:spPr>
        <a:solidFill>
          <a:schemeClr val="accent3">
            <a:lumMod val="75000"/>
            <a:alpha val="15000"/>
          </a:schemeClr>
        </a:solidFill>
        <a:ln w="12700">
          <a:solidFill>
            <a:schemeClr val="bg1">
              <a:lumMod val="65000"/>
              <a:lumOff val="35000"/>
            </a:schemeClr>
          </a:solidFill>
        </a:ln>
      </dgm:spPr>
      <dgm:t>
        <a:bodyPr/>
        <a:lstStyle/>
        <a:p>
          <a:r>
            <a:rPr lang="nl-NL" dirty="0" smtClean="0">
              <a:solidFill>
                <a:schemeClr val="tx1"/>
              </a:solidFill>
            </a:rPr>
            <a:t>Create UML diagram &amp; Flow Diagram</a:t>
          </a:r>
          <a:endParaRPr lang="nl-NL" dirty="0">
            <a:solidFill>
              <a:schemeClr val="tx1"/>
            </a:solidFill>
          </a:endParaRPr>
        </a:p>
      </dgm:t>
    </dgm:pt>
    <dgm:pt modelId="{14AE40D1-C322-4213-9B58-5C16D533FEC4}" type="parTrans" cxnId="{6AB69434-ABB1-425A-A45B-82E6BDCD7E41}">
      <dgm:prSet/>
      <dgm:spPr/>
      <dgm:t>
        <a:bodyPr/>
        <a:lstStyle/>
        <a:p>
          <a:endParaRPr lang="nl-NL"/>
        </a:p>
      </dgm:t>
    </dgm:pt>
    <dgm:pt modelId="{6B8553A6-8A2F-41C3-9D83-F02FA2671001}" type="sibTrans" cxnId="{6AB69434-ABB1-425A-A45B-82E6BDCD7E41}">
      <dgm:prSet/>
      <dgm:spPr/>
      <dgm:t>
        <a:bodyPr/>
        <a:lstStyle/>
        <a:p>
          <a:endParaRPr lang="nl-NL"/>
        </a:p>
      </dgm:t>
    </dgm:pt>
    <dgm:pt modelId="{3E3A49A4-5678-4529-AFFA-888BAF120928}">
      <dgm:prSet phldrT="[Text]" custT="1"/>
      <dgm:spPr>
        <a:solidFill>
          <a:schemeClr val="accent3">
            <a:lumMod val="75000"/>
            <a:alpha val="15000"/>
          </a:schemeClr>
        </a:solidFill>
        <a:ln w="12700">
          <a:solidFill>
            <a:schemeClr val="bg1">
              <a:lumMod val="65000"/>
              <a:lumOff val="35000"/>
            </a:schemeClr>
          </a:solidFill>
        </a:ln>
      </dgm:spPr>
      <dgm:t>
        <a:bodyPr/>
        <a:lstStyle/>
        <a:p>
          <a:pPr algn="ctr"/>
          <a:r>
            <a:rPr lang="nl-NL" sz="2000" dirty="0" smtClean="0">
              <a:solidFill>
                <a:schemeClr val="tx1"/>
              </a:solidFill>
            </a:rPr>
            <a:t>2</a:t>
          </a:r>
          <a:endParaRPr lang="nl-NL" sz="2000" dirty="0">
            <a:solidFill>
              <a:schemeClr val="tx1"/>
            </a:solidFill>
          </a:endParaRPr>
        </a:p>
      </dgm:t>
    </dgm:pt>
    <dgm:pt modelId="{B1455EA0-9F00-450D-B3FC-C215A9B5DBA8}" type="parTrans" cxnId="{68F0AEBA-3CA3-4941-94DD-60C039A80D03}">
      <dgm:prSet/>
      <dgm:spPr/>
      <dgm:t>
        <a:bodyPr/>
        <a:lstStyle/>
        <a:p>
          <a:endParaRPr lang="nl-NL"/>
        </a:p>
      </dgm:t>
    </dgm:pt>
    <dgm:pt modelId="{2D269574-E184-4F38-9821-A046A5375237}" type="sibTrans" cxnId="{68F0AEBA-3CA3-4941-94DD-60C039A80D03}">
      <dgm:prSet/>
      <dgm:spPr>
        <a:solidFill>
          <a:schemeClr val="accent3">
            <a:lumMod val="75000"/>
            <a:alpha val="15000"/>
          </a:schemeClr>
        </a:solidFill>
        <a:ln w="12700">
          <a:solidFill>
            <a:schemeClr val="bg1">
              <a:lumMod val="65000"/>
              <a:lumOff val="35000"/>
            </a:schemeClr>
          </a:solidFill>
        </a:ln>
      </dgm:spPr>
      <dgm:t>
        <a:bodyPr/>
        <a:lstStyle/>
        <a:p>
          <a:endParaRPr lang="nl-NL" dirty="0"/>
        </a:p>
      </dgm:t>
    </dgm:pt>
    <dgm:pt modelId="{83C27565-69A5-4423-A334-EB8D3A4E34C5}">
      <dgm:prSet phldrT="[Text]"/>
      <dgm:spPr>
        <a:solidFill>
          <a:schemeClr val="accent3">
            <a:lumMod val="75000"/>
            <a:alpha val="15000"/>
          </a:schemeClr>
        </a:solidFill>
        <a:ln w="12700">
          <a:solidFill>
            <a:schemeClr val="bg1">
              <a:lumMod val="65000"/>
              <a:lumOff val="35000"/>
            </a:schemeClr>
          </a:solidFill>
        </a:ln>
      </dgm:spPr>
      <dgm:t>
        <a:bodyPr/>
        <a:lstStyle/>
        <a:p>
          <a:r>
            <a:rPr lang="en-US" dirty="0" smtClean="0">
              <a:solidFill>
                <a:schemeClr val="tx1"/>
              </a:solidFill>
            </a:rPr>
            <a:t>Determine required packages</a:t>
          </a:r>
          <a:endParaRPr lang="nl-NL" dirty="0">
            <a:solidFill>
              <a:schemeClr val="tx1"/>
            </a:solidFill>
          </a:endParaRPr>
        </a:p>
      </dgm:t>
    </dgm:pt>
    <dgm:pt modelId="{13EABA90-0388-4ED3-95DC-9A3B93E364FD}" type="parTrans" cxnId="{493E9176-CB61-4436-A518-9FAD57140FDE}">
      <dgm:prSet/>
      <dgm:spPr/>
      <dgm:t>
        <a:bodyPr/>
        <a:lstStyle/>
        <a:p>
          <a:endParaRPr lang="nl-NL"/>
        </a:p>
      </dgm:t>
    </dgm:pt>
    <dgm:pt modelId="{F35F3F8D-6169-4248-B969-0A39C2C2F580}" type="sibTrans" cxnId="{493E9176-CB61-4436-A518-9FAD57140FDE}">
      <dgm:prSet/>
      <dgm:spPr/>
      <dgm:t>
        <a:bodyPr/>
        <a:lstStyle/>
        <a:p>
          <a:endParaRPr lang="nl-NL"/>
        </a:p>
      </dgm:t>
    </dgm:pt>
    <dgm:pt modelId="{76A5B303-D442-499A-8372-F9C884005E05}">
      <dgm:prSet phldrT="[Text]" custT="1"/>
      <dgm:spPr>
        <a:solidFill>
          <a:schemeClr val="accent3">
            <a:lumMod val="75000"/>
            <a:alpha val="15000"/>
          </a:schemeClr>
        </a:solidFill>
        <a:ln w="12700">
          <a:solidFill>
            <a:schemeClr val="bg1">
              <a:lumMod val="65000"/>
              <a:lumOff val="35000"/>
            </a:schemeClr>
          </a:solidFill>
        </a:ln>
      </dgm:spPr>
      <dgm:t>
        <a:bodyPr/>
        <a:lstStyle/>
        <a:p>
          <a:pPr algn="ctr"/>
          <a:r>
            <a:rPr lang="nl-NL" sz="2000" dirty="0" smtClean="0">
              <a:solidFill>
                <a:schemeClr val="tx1"/>
              </a:solidFill>
            </a:rPr>
            <a:t>3</a:t>
          </a:r>
          <a:endParaRPr lang="nl-NL" sz="2000" dirty="0">
            <a:solidFill>
              <a:schemeClr val="tx1"/>
            </a:solidFill>
          </a:endParaRPr>
        </a:p>
      </dgm:t>
    </dgm:pt>
    <dgm:pt modelId="{14E1A6E5-60DC-43C2-8FCC-C6076A8A4289}" type="parTrans" cxnId="{26C59F72-7D9A-415D-AB89-B0E206228729}">
      <dgm:prSet/>
      <dgm:spPr/>
      <dgm:t>
        <a:bodyPr/>
        <a:lstStyle/>
        <a:p>
          <a:endParaRPr lang="nl-NL"/>
        </a:p>
      </dgm:t>
    </dgm:pt>
    <dgm:pt modelId="{192B3F6C-CF81-4CE4-BF7C-1280E9E7C01A}" type="sibTrans" cxnId="{26C59F72-7D9A-415D-AB89-B0E206228729}">
      <dgm:prSet/>
      <dgm:spPr>
        <a:solidFill>
          <a:schemeClr val="accent3">
            <a:lumMod val="75000"/>
            <a:alpha val="15000"/>
          </a:schemeClr>
        </a:solidFill>
        <a:ln w="12700">
          <a:solidFill>
            <a:schemeClr val="bg1">
              <a:lumMod val="65000"/>
              <a:lumOff val="35000"/>
            </a:schemeClr>
          </a:solidFill>
        </a:ln>
      </dgm:spPr>
      <dgm:t>
        <a:bodyPr/>
        <a:lstStyle/>
        <a:p>
          <a:endParaRPr lang="nl-NL"/>
        </a:p>
      </dgm:t>
    </dgm:pt>
    <dgm:pt modelId="{9906A702-3E44-498B-841F-BE4C2518E96C}">
      <dgm:prSet phldrT="[Text]"/>
      <dgm:spPr>
        <a:solidFill>
          <a:schemeClr val="accent3">
            <a:lumMod val="75000"/>
            <a:alpha val="15000"/>
          </a:schemeClr>
        </a:solidFill>
        <a:ln w="12700">
          <a:solidFill>
            <a:schemeClr val="bg1">
              <a:lumMod val="65000"/>
              <a:lumOff val="35000"/>
            </a:schemeClr>
          </a:solidFill>
        </a:ln>
      </dgm:spPr>
      <dgm:t>
        <a:bodyPr/>
        <a:lstStyle/>
        <a:p>
          <a:r>
            <a:rPr lang="nl-NL" dirty="0" smtClean="0">
              <a:solidFill>
                <a:schemeClr val="tx1"/>
              </a:solidFill>
            </a:rPr>
            <a:t>Create connection code</a:t>
          </a:r>
          <a:endParaRPr lang="nl-NL" dirty="0">
            <a:solidFill>
              <a:schemeClr val="tx1"/>
            </a:solidFill>
          </a:endParaRPr>
        </a:p>
      </dgm:t>
    </dgm:pt>
    <dgm:pt modelId="{CCF416D4-5BF4-470E-84A0-B107E37861D3}" type="parTrans" cxnId="{7935234A-7879-404A-9054-9C4362092711}">
      <dgm:prSet/>
      <dgm:spPr/>
      <dgm:t>
        <a:bodyPr/>
        <a:lstStyle/>
        <a:p>
          <a:endParaRPr lang="nl-NL"/>
        </a:p>
      </dgm:t>
    </dgm:pt>
    <dgm:pt modelId="{EF94D5EF-8910-44ED-A778-4324C623EDA2}" type="sibTrans" cxnId="{7935234A-7879-404A-9054-9C4362092711}">
      <dgm:prSet/>
      <dgm:spPr/>
      <dgm:t>
        <a:bodyPr/>
        <a:lstStyle/>
        <a:p>
          <a:endParaRPr lang="nl-NL"/>
        </a:p>
      </dgm:t>
    </dgm:pt>
    <dgm:pt modelId="{0837FDB1-E27C-461F-8BAF-4ED41C66B1E3}">
      <dgm:prSet custT="1"/>
      <dgm:spPr>
        <a:solidFill>
          <a:schemeClr val="accent3">
            <a:lumMod val="75000"/>
            <a:alpha val="15000"/>
          </a:schemeClr>
        </a:solidFill>
        <a:ln w="12700">
          <a:solidFill>
            <a:schemeClr val="bg1">
              <a:lumMod val="65000"/>
              <a:lumOff val="35000"/>
            </a:schemeClr>
          </a:solidFill>
        </a:ln>
      </dgm:spPr>
      <dgm:t>
        <a:bodyPr/>
        <a:lstStyle/>
        <a:p>
          <a:pPr algn="ctr"/>
          <a:r>
            <a:rPr lang="nl-NL" sz="2000" dirty="0" smtClean="0">
              <a:solidFill>
                <a:schemeClr val="tx1"/>
              </a:solidFill>
            </a:rPr>
            <a:t>4</a:t>
          </a:r>
          <a:endParaRPr lang="nl-NL" sz="2000" dirty="0">
            <a:solidFill>
              <a:schemeClr val="tx1"/>
            </a:solidFill>
          </a:endParaRPr>
        </a:p>
      </dgm:t>
    </dgm:pt>
    <dgm:pt modelId="{E718AF34-DC0F-4E4F-B7CC-CE6EAA879BE6}" type="parTrans" cxnId="{92788F23-C8B9-46CD-A184-83B9823339B4}">
      <dgm:prSet/>
      <dgm:spPr/>
      <dgm:t>
        <a:bodyPr/>
        <a:lstStyle/>
        <a:p>
          <a:endParaRPr lang="nl-NL"/>
        </a:p>
      </dgm:t>
    </dgm:pt>
    <dgm:pt modelId="{03E3232E-8F6B-4AF7-A6F0-D037CED369AC}" type="sibTrans" cxnId="{92788F23-C8B9-46CD-A184-83B9823339B4}">
      <dgm:prSet/>
      <dgm:spPr/>
      <dgm:t>
        <a:bodyPr/>
        <a:lstStyle/>
        <a:p>
          <a:endParaRPr lang="nl-NL"/>
        </a:p>
      </dgm:t>
    </dgm:pt>
    <dgm:pt modelId="{B80EC7E9-E724-4AA7-9E1A-0DEE0E000847}">
      <dgm:prSet/>
      <dgm:spPr>
        <a:solidFill>
          <a:schemeClr val="accent3">
            <a:lumMod val="75000"/>
            <a:alpha val="15000"/>
          </a:schemeClr>
        </a:solidFill>
        <a:ln w="12700">
          <a:solidFill>
            <a:schemeClr val="bg1">
              <a:lumMod val="65000"/>
              <a:lumOff val="35000"/>
            </a:schemeClr>
          </a:solidFill>
        </a:ln>
      </dgm:spPr>
      <dgm:t>
        <a:bodyPr/>
        <a:lstStyle/>
        <a:p>
          <a:r>
            <a:rPr lang="nl-NL" dirty="0" smtClean="0">
              <a:solidFill>
                <a:schemeClr val="tx1"/>
              </a:solidFill>
            </a:rPr>
            <a:t>Form GUI layer</a:t>
          </a:r>
          <a:endParaRPr lang="nl-NL" dirty="0">
            <a:solidFill>
              <a:schemeClr val="tx1"/>
            </a:solidFill>
          </a:endParaRPr>
        </a:p>
      </dgm:t>
    </dgm:pt>
    <dgm:pt modelId="{DE412316-0E78-4643-9270-0AA100A94E07}" type="parTrans" cxnId="{698D4A8C-C23A-4014-83F7-4DBD3C4DB924}">
      <dgm:prSet/>
      <dgm:spPr/>
      <dgm:t>
        <a:bodyPr/>
        <a:lstStyle/>
        <a:p>
          <a:endParaRPr lang="nl-NL"/>
        </a:p>
      </dgm:t>
    </dgm:pt>
    <dgm:pt modelId="{63B1CD0C-2F6E-415C-A3A9-E753347A2528}" type="sibTrans" cxnId="{698D4A8C-C23A-4014-83F7-4DBD3C4DB924}">
      <dgm:prSet/>
      <dgm:spPr/>
      <dgm:t>
        <a:bodyPr/>
        <a:lstStyle/>
        <a:p>
          <a:endParaRPr lang="nl-NL"/>
        </a:p>
      </dgm:t>
    </dgm:pt>
    <dgm:pt modelId="{8A228BE6-FA4D-42B4-9C75-A52155983DB5}" type="pres">
      <dgm:prSet presAssocID="{6771ECA3-211F-4B43-B0B8-7EFADC105688}" presName="linearFlow" presStyleCnt="0">
        <dgm:presLayoutVars>
          <dgm:dir/>
          <dgm:animLvl val="lvl"/>
          <dgm:resizeHandles val="exact"/>
        </dgm:presLayoutVars>
      </dgm:prSet>
      <dgm:spPr/>
    </dgm:pt>
    <dgm:pt modelId="{B3A9BC3A-2445-4391-8BE3-072BF6933CDA}" type="pres">
      <dgm:prSet presAssocID="{8361016F-4242-49D8-8E9F-34F88C4803C7}" presName="composite" presStyleCnt="0"/>
      <dgm:spPr/>
    </dgm:pt>
    <dgm:pt modelId="{A09C1490-6081-4AA9-9956-FE71219BCA5E}" type="pres">
      <dgm:prSet presAssocID="{8361016F-4242-49D8-8E9F-34F88C4803C7}" presName="parTx" presStyleLbl="node1" presStyleIdx="0" presStyleCnt="4">
        <dgm:presLayoutVars>
          <dgm:chMax val="0"/>
          <dgm:chPref val="0"/>
          <dgm:bulletEnabled val="1"/>
        </dgm:presLayoutVars>
      </dgm:prSet>
      <dgm:spPr/>
    </dgm:pt>
    <dgm:pt modelId="{CD9E62E1-BE8D-4CBA-B527-C0B33AA79DF1}" type="pres">
      <dgm:prSet presAssocID="{8361016F-4242-49D8-8E9F-34F88C4803C7}" presName="parSh" presStyleLbl="node1" presStyleIdx="0" presStyleCnt="4" custLinFactNeighborX="-2824"/>
      <dgm:spPr/>
    </dgm:pt>
    <dgm:pt modelId="{03B37333-FA05-4154-A9B3-5D607D9E947B}" type="pres">
      <dgm:prSet presAssocID="{8361016F-4242-49D8-8E9F-34F88C4803C7}" presName="desTx" presStyleLbl="fgAcc1" presStyleIdx="0" presStyleCnt="4" custLinFactNeighborX="-2824" custLinFactNeighborY="55997">
        <dgm:presLayoutVars>
          <dgm:bulletEnabled val="1"/>
        </dgm:presLayoutVars>
      </dgm:prSet>
      <dgm:spPr/>
      <dgm:t>
        <a:bodyPr/>
        <a:lstStyle/>
        <a:p>
          <a:endParaRPr lang="nl-NL"/>
        </a:p>
      </dgm:t>
    </dgm:pt>
    <dgm:pt modelId="{15C9BB16-E65B-4D26-AF1F-F3D35AF0482D}" type="pres">
      <dgm:prSet presAssocID="{2EB013D4-7EEE-4B71-B595-4B7549B244B0}" presName="sibTrans" presStyleLbl="sibTrans2D1" presStyleIdx="0" presStyleCnt="3"/>
      <dgm:spPr/>
    </dgm:pt>
    <dgm:pt modelId="{03F4B9D8-02F6-4F1F-9A8A-F651D53CDBA7}" type="pres">
      <dgm:prSet presAssocID="{2EB013D4-7EEE-4B71-B595-4B7549B244B0}" presName="connTx" presStyleLbl="sibTrans2D1" presStyleIdx="0" presStyleCnt="3"/>
      <dgm:spPr/>
    </dgm:pt>
    <dgm:pt modelId="{FBF3C968-B049-42F8-9AD3-ABDA07773EE9}" type="pres">
      <dgm:prSet presAssocID="{3E3A49A4-5678-4529-AFFA-888BAF120928}" presName="composite" presStyleCnt="0"/>
      <dgm:spPr/>
    </dgm:pt>
    <dgm:pt modelId="{2F588070-6843-4B30-828E-11CBAA1D1DCF}" type="pres">
      <dgm:prSet presAssocID="{3E3A49A4-5678-4529-AFFA-888BAF120928}" presName="parTx" presStyleLbl="node1" presStyleIdx="0" presStyleCnt="4">
        <dgm:presLayoutVars>
          <dgm:chMax val="0"/>
          <dgm:chPref val="0"/>
          <dgm:bulletEnabled val="1"/>
        </dgm:presLayoutVars>
      </dgm:prSet>
      <dgm:spPr/>
    </dgm:pt>
    <dgm:pt modelId="{04702036-C6D3-4B2E-8075-8D05296526E5}" type="pres">
      <dgm:prSet presAssocID="{3E3A49A4-5678-4529-AFFA-888BAF120928}" presName="parSh" presStyleLbl="node1" presStyleIdx="1" presStyleCnt="4" custLinFactNeighborX="-2824"/>
      <dgm:spPr/>
    </dgm:pt>
    <dgm:pt modelId="{81A24EA6-B622-4B36-97FA-73D73C49DCD4}" type="pres">
      <dgm:prSet presAssocID="{3E3A49A4-5678-4529-AFFA-888BAF120928}" presName="desTx" presStyleLbl="fgAcc1" presStyleIdx="1" presStyleCnt="4" custLinFactNeighborX="-2824" custLinFactNeighborY="55997">
        <dgm:presLayoutVars>
          <dgm:bulletEnabled val="1"/>
        </dgm:presLayoutVars>
      </dgm:prSet>
      <dgm:spPr/>
      <dgm:t>
        <a:bodyPr/>
        <a:lstStyle/>
        <a:p>
          <a:endParaRPr lang="nl-NL"/>
        </a:p>
      </dgm:t>
    </dgm:pt>
    <dgm:pt modelId="{8E22FDF5-83C5-47DB-80A8-5D1F53EB2DFC}" type="pres">
      <dgm:prSet presAssocID="{2D269574-E184-4F38-9821-A046A5375237}" presName="sibTrans" presStyleLbl="sibTrans2D1" presStyleIdx="1" presStyleCnt="3"/>
      <dgm:spPr/>
    </dgm:pt>
    <dgm:pt modelId="{D9ACF47F-8764-4F50-A71F-8A258F2F0C42}" type="pres">
      <dgm:prSet presAssocID="{2D269574-E184-4F38-9821-A046A5375237}" presName="connTx" presStyleLbl="sibTrans2D1" presStyleIdx="1" presStyleCnt="3"/>
      <dgm:spPr/>
    </dgm:pt>
    <dgm:pt modelId="{3AB1B1B4-89AA-4A86-BEC3-613E0577AB29}" type="pres">
      <dgm:prSet presAssocID="{76A5B303-D442-499A-8372-F9C884005E05}" presName="composite" presStyleCnt="0"/>
      <dgm:spPr/>
    </dgm:pt>
    <dgm:pt modelId="{EBE74247-E0DA-4F71-9A7F-D65BBED67E85}" type="pres">
      <dgm:prSet presAssocID="{76A5B303-D442-499A-8372-F9C884005E05}" presName="parTx" presStyleLbl="node1" presStyleIdx="1" presStyleCnt="4">
        <dgm:presLayoutVars>
          <dgm:chMax val="0"/>
          <dgm:chPref val="0"/>
          <dgm:bulletEnabled val="1"/>
        </dgm:presLayoutVars>
      </dgm:prSet>
      <dgm:spPr/>
    </dgm:pt>
    <dgm:pt modelId="{C3E6D9A3-21FB-4211-A816-F621432111F3}" type="pres">
      <dgm:prSet presAssocID="{76A5B303-D442-499A-8372-F9C884005E05}" presName="parSh" presStyleLbl="node1" presStyleIdx="2" presStyleCnt="4" custLinFactNeighborX="-2824"/>
      <dgm:spPr/>
    </dgm:pt>
    <dgm:pt modelId="{89E5C94D-2BD9-4627-9FAF-479D21C479F5}" type="pres">
      <dgm:prSet presAssocID="{76A5B303-D442-499A-8372-F9C884005E05}" presName="desTx" presStyleLbl="fgAcc1" presStyleIdx="2" presStyleCnt="4" custLinFactNeighborX="-2824" custLinFactNeighborY="55997">
        <dgm:presLayoutVars>
          <dgm:bulletEnabled val="1"/>
        </dgm:presLayoutVars>
      </dgm:prSet>
      <dgm:spPr/>
    </dgm:pt>
    <dgm:pt modelId="{A2294289-CB32-4CFA-93AF-2637B1A79A67}" type="pres">
      <dgm:prSet presAssocID="{192B3F6C-CF81-4CE4-BF7C-1280E9E7C01A}" presName="sibTrans" presStyleLbl="sibTrans2D1" presStyleIdx="2" presStyleCnt="3"/>
      <dgm:spPr/>
    </dgm:pt>
    <dgm:pt modelId="{AD076CE9-A065-483C-AA89-0B1DAA4CC07E}" type="pres">
      <dgm:prSet presAssocID="{192B3F6C-CF81-4CE4-BF7C-1280E9E7C01A}" presName="connTx" presStyleLbl="sibTrans2D1" presStyleIdx="2" presStyleCnt="3"/>
      <dgm:spPr/>
    </dgm:pt>
    <dgm:pt modelId="{5D5C4769-C810-47DE-B14A-C39A2ACF81E6}" type="pres">
      <dgm:prSet presAssocID="{0837FDB1-E27C-461F-8BAF-4ED41C66B1E3}" presName="composite" presStyleCnt="0"/>
      <dgm:spPr/>
    </dgm:pt>
    <dgm:pt modelId="{222629D7-8ADB-4566-9661-951078B34987}" type="pres">
      <dgm:prSet presAssocID="{0837FDB1-E27C-461F-8BAF-4ED41C66B1E3}" presName="parTx" presStyleLbl="node1" presStyleIdx="2" presStyleCnt="4">
        <dgm:presLayoutVars>
          <dgm:chMax val="0"/>
          <dgm:chPref val="0"/>
          <dgm:bulletEnabled val="1"/>
        </dgm:presLayoutVars>
      </dgm:prSet>
      <dgm:spPr/>
    </dgm:pt>
    <dgm:pt modelId="{4283F70C-1D7B-4068-B858-4F031EFFCDEE}" type="pres">
      <dgm:prSet presAssocID="{0837FDB1-E27C-461F-8BAF-4ED41C66B1E3}" presName="parSh" presStyleLbl="node1" presStyleIdx="3" presStyleCnt="4"/>
      <dgm:spPr/>
    </dgm:pt>
    <dgm:pt modelId="{BC86403A-F07E-484D-97BC-29BA5225B5CE}" type="pres">
      <dgm:prSet presAssocID="{0837FDB1-E27C-461F-8BAF-4ED41C66B1E3}" presName="desTx" presStyleLbl="fgAcc1" presStyleIdx="3" presStyleCnt="4" custLinFactNeighborY="55997">
        <dgm:presLayoutVars>
          <dgm:bulletEnabled val="1"/>
        </dgm:presLayoutVars>
      </dgm:prSet>
      <dgm:spPr/>
    </dgm:pt>
  </dgm:ptLst>
  <dgm:cxnLst>
    <dgm:cxn modelId="{EC7C159D-E4FD-4B19-A808-BEE7663B190A}" type="presOf" srcId="{3E3A49A4-5678-4529-AFFA-888BAF120928}" destId="{2F588070-6843-4B30-828E-11CBAA1D1DCF}" srcOrd="0" destOrd="0" presId="urn:microsoft.com/office/officeart/2005/8/layout/process3"/>
    <dgm:cxn modelId="{AA952D6F-7097-4F91-A8EB-D7AE26B993AA}" srcId="{6771ECA3-211F-4B43-B0B8-7EFADC105688}" destId="{8361016F-4242-49D8-8E9F-34F88C4803C7}" srcOrd="0" destOrd="0" parTransId="{528413FC-6591-473A-909B-1F81EEFABDCB}" sibTransId="{2EB013D4-7EEE-4B71-B595-4B7549B244B0}"/>
    <dgm:cxn modelId="{2F27FA44-E6A0-43E5-8096-8001AAE8A7E7}" type="presOf" srcId="{0837FDB1-E27C-461F-8BAF-4ED41C66B1E3}" destId="{222629D7-8ADB-4566-9661-951078B34987}" srcOrd="0" destOrd="0" presId="urn:microsoft.com/office/officeart/2005/8/layout/process3"/>
    <dgm:cxn modelId="{698D4A8C-C23A-4014-83F7-4DBD3C4DB924}" srcId="{0837FDB1-E27C-461F-8BAF-4ED41C66B1E3}" destId="{B80EC7E9-E724-4AA7-9E1A-0DEE0E000847}" srcOrd="0" destOrd="0" parTransId="{DE412316-0E78-4643-9270-0AA100A94E07}" sibTransId="{63B1CD0C-2F6E-415C-A3A9-E753347A2528}"/>
    <dgm:cxn modelId="{A412DCA8-797A-4B68-A6EA-F02CC15C5CE4}" type="presOf" srcId="{8361016F-4242-49D8-8E9F-34F88C4803C7}" destId="{A09C1490-6081-4AA9-9956-FE71219BCA5E}" srcOrd="0" destOrd="0" presId="urn:microsoft.com/office/officeart/2005/8/layout/process3"/>
    <dgm:cxn modelId="{E27FA8A7-3C95-4A50-A5D7-FBE8533F889D}" type="presOf" srcId="{2D269574-E184-4F38-9821-A046A5375237}" destId="{8E22FDF5-83C5-47DB-80A8-5D1F53EB2DFC}" srcOrd="0" destOrd="0" presId="urn:microsoft.com/office/officeart/2005/8/layout/process3"/>
    <dgm:cxn modelId="{493E9176-CB61-4436-A518-9FAD57140FDE}" srcId="{3E3A49A4-5678-4529-AFFA-888BAF120928}" destId="{83C27565-69A5-4423-A334-EB8D3A4E34C5}" srcOrd="0" destOrd="0" parTransId="{13EABA90-0388-4ED3-95DC-9A3B93E364FD}" sibTransId="{F35F3F8D-6169-4248-B969-0A39C2C2F580}"/>
    <dgm:cxn modelId="{A5D49A5B-92FC-4D0D-A665-8E207A149E85}" type="presOf" srcId="{2EB013D4-7EEE-4B71-B595-4B7549B244B0}" destId="{15C9BB16-E65B-4D26-AF1F-F3D35AF0482D}" srcOrd="0" destOrd="0" presId="urn:microsoft.com/office/officeart/2005/8/layout/process3"/>
    <dgm:cxn modelId="{3AD1AD60-0F31-46E8-83C8-FE2ED7958797}" type="presOf" srcId="{0837FDB1-E27C-461F-8BAF-4ED41C66B1E3}" destId="{4283F70C-1D7B-4068-B858-4F031EFFCDEE}" srcOrd="1" destOrd="0" presId="urn:microsoft.com/office/officeart/2005/8/layout/process3"/>
    <dgm:cxn modelId="{26A9BBF0-036D-4064-A16B-E31C1FE98191}" type="presOf" srcId="{3E3A49A4-5678-4529-AFFA-888BAF120928}" destId="{04702036-C6D3-4B2E-8075-8D05296526E5}" srcOrd="1" destOrd="0" presId="urn:microsoft.com/office/officeart/2005/8/layout/process3"/>
    <dgm:cxn modelId="{68F0AEBA-3CA3-4941-94DD-60C039A80D03}" srcId="{6771ECA3-211F-4B43-B0B8-7EFADC105688}" destId="{3E3A49A4-5678-4529-AFFA-888BAF120928}" srcOrd="1" destOrd="0" parTransId="{B1455EA0-9F00-450D-B3FC-C215A9B5DBA8}" sibTransId="{2D269574-E184-4F38-9821-A046A5375237}"/>
    <dgm:cxn modelId="{E6F8A6F1-EBFB-4FC2-A3F9-3A1D8C205964}" type="presOf" srcId="{83C27565-69A5-4423-A334-EB8D3A4E34C5}" destId="{81A24EA6-B622-4B36-97FA-73D73C49DCD4}" srcOrd="0" destOrd="0" presId="urn:microsoft.com/office/officeart/2005/8/layout/process3"/>
    <dgm:cxn modelId="{E16F3FF9-7BB0-4073-9BEF-017766D3BD07}" type="presOf" srcId="{76A5B303-D442-499A-8372-F9C884005E05}" destId="{EBE74247-E0DA-4F71-9A7F-D65BBED67E85}" srcOrd="0" destOrd="0" presId="urn:microsoft.com/office/officeart/2005/8/layout/process3"/>
    <dgm:cxn modelId="{501EB786-F13C-4BE6-998A-48BC9703E667}" type="presOf" srcId="{76A5B303-D442-499A-8372-F9C884005E05}" destId="{C3E6D9A3-21FB-4211-A816-F621432111F3}" srcOrd="1" destOrd="0" presId="urn:microsoft.com/office/officeart/2005/8/layout/process3"/>
    <dgm:cxn modelId="{ACB66E1B-83BD-4CBA-90E3-9F1432981EE1}" type="presOf" srcId="{2EB013D4-7EEE-4B71-B595-4B7549B244B0}" destId="{03F4B9D8-02F6-4F1F-9A8A-F651D53CDBA7}" srcOrd="1" destOrd="0" presId="urn:microsoft.com/office/officeart/2005/8/layout/process3"/>
    <dgm:cxn modelId="{6AB69434-ABB1-425A-A45B-82E6BDCD7E41}" srcId="{8361016F-4242-49D8-8E9F-34F88C4803C7}" destId="{4D11858D-77FD-4BAB-88DF-1A0D22D39504}" srcOrd="0" destOrd="0" parTransId="{14AE40D1-C322-4213-9B58-5C16D533FEC4}" sibTransId="{6B8553A6-8A2F-41C3-9D83-F02FA2671001}"/>
    <dgm:cxn modelId="{1731FD70-BC70-4153-B7F3-5C03C83B4BCB}" type="presOf" srcId="{B80EC7E9-E724-4AA7-9E1A-0DEE0E000847}" destId="{BC86403A-F07E-484D-97BC-29BA5225B5CE}" srcOrd="0" destOrd="0" presId="urn:microsoft.com/office/officeart/2005/8/layout/process3"/>
    <dgm:cxn modelId="{C0B2682E-3628-4D1E-B2B5-EC796899E739}" type="presOf" srcId="{8361016F-4242-49D8-8E9F-34F88C4803C7}" destId="{CD9E62E1-BE8D-4CBA-B527-C0B33AA79DF1}" srcOrd="1" destOrd="0" presId="urn:microsoft.com/office/officeart/2005/8/layout/process3"/>
    <dgm:cxn modelId="{1CBD893E-0305-4D53-B2F0-58CF8FE4986D}" type="presOf" srcId="{6771ECA3-211F-4B43-B0B8-7EFADC105688}" destId="{8A228BE6-FA4D-42B4-9C75-A52155983DB5}" srcOrd="0" destOrd="0" presId="urn:microsoft.com/office/officeart/2005/8/layout/process3"/>
    <dgm:cxn modelId="{91893A55-EB29-4AA9-9D34-1DD3C12FD2AD}" type="presOf" srcId="{192B3F6C-CF81-4CE4-BF7C-1280E9E7C01A}" destId="{AD076CE9-A065-483C-AA89-0B1DAA4CC07E}" srcOrd="1" destOrd="0" presId="urn:microsoft.com/office/officeart/2005/8/layout/process3"/>
    <dgm:cxn modelId="{7CA75AF9-0FB3-4092-8183-B8C74DB4ADBF}" type="presOf" srcId="{192B3F6C-CF81-4CE4-BF7C-1280E9E7C01A}" destId="{A2294289-CB32-4CFA-93AF-2637B1A79A67}" srcOrd="0" destOrd="0" presId="urn:microsoft.com/office/officeart/2005/8/layout/process3"/>
    <dgm:cxn modelId="{92788F23-C8B9-46CD-A184-83B9823339B4}" srcId="{6771ECA3-211F-4B43-B0B8-7EFADC105688}" destId="{0837FDB1-E27C-461F-8BAF-4ED41C66B1E3}" srcOrd="3" destOrd="0" parTransId="{E718AF34-DC0F-4E4F-B7CC-CE6EAA879BE6}" sibTransId="{03E3232E-8F6B-4AF7-A6F0-D037CED369AC}"/>
    <dgm:cxn modelId="{26C59F72-7D9A-415D-AB89-B0E206228729}" srcId="{6771ECA3-211F-4B43-B0B8-7EFADC105688}" destId="{76A5B303-D442-499A-8372-F9C884005E05}" srcOrd="2" destOrd="0" parTransId="{14E1A6E5-60DC-43C2-8FCC-C6076A8A4289}" sibTransId="{192B3F6C-CF81-4CE4-BF7C-1280E9E7C01A}"/>
    <dgm:cxn modelId="{E6EE80FF-1926-4858-9948-AE428132E883}" type="presOf" srcId="{9906A702-3E44-498B-841F-BE4C2518E96C}" destId="{89E5C94D-2BD9-4627-9FAF-479D21C479F5}" srcOrd="0" destOrd="0" presId="urn:microsoft.com/office/officeart/2005/8/layout/process3"/>
    <dgm:cxn modelId="{B43FB57F-3458-4292-9D3B-0B405EC248AD}" type="presOf" srcId="{4D11858D-77FD-4BAB-88DF-1A0D22D39504}" destId="{03B37333-FA05-4154-A9B3-5D607D9E947B}" srcOrd="0" destOrd="0" presId="urn:microsoft.com/office/officeart/2005/8/layout/process3"/>
    <dgm:cxn modelId="{7935234A-7879-404A-9054-9C4362092711}" srcId="{76A5B303-D442-499A-8372-F9C884005E05}" destId="{9906A702-3E44-498B-841F-BE4C2518E96C}" srcOrd="0" destOrd="0" parTransId="{CCF416D4-5BF4-470E-84A0-B107E37861D3}" sibTransId="{EF94D5EF-8910-44ED-A778-4324C623EDA2}"/>
    <dgm:cxn modelId="{A488710B-BE73-484A-B6FE-5941CC1600E4}" type="presOf" srcId="{2D269574-E184-4F38-9821-A046A5375237}" destId="{D9ACF47F-8764-4F50-A71F-8A258F2F0C42}" srcOrd="1" destOrd="0" presId="urn:microsoft.com/office/officeart/2005/8/layout/process3"/>
    <dgm:cxn modelId="{9AD67A76-A4C0-4B90-9EC0-CF4E5C5C45AE}" type="presParOf" srcId="{8A228BE6-FA4D-42B4-9C75-A52155983DB5}" destId="{B3A9BC3A-2445-4391-8BE3-072BF6933CDA}" srcOrd="0" destOrd="0" presId="urn:microsoft.com/office/officeart/2005/8/layout/process3"/>
    <dgm:cxn modelId="{C15B9BBD-2C45-4218-BC2D-8B9A8D8C3096}" type="presParOf" srcId="{B3A9BC3A-2445-4391-8BE3-072BF6933CDA}" destId="{A09C1490-6081-4AA9-9956-FE71219BCA5E}" srcOrd="0" destOrd="0" presId="urn:microsoft.com/office/officeart/2005/8/layout/process3"/>
    <dgm:cxn modelId="{8BD9D188-A8CB-463A-9433-DE31E072AB3E}" type="presParOf" srcId="{B3A9BC3A-2445-4391-8BE3-072BF6933CDA}" destId="{CD9E62E1-BE8D-4CBA-B527-C0B33AA79DF1}" srcOrd="1" destOrd="0" presId="urn:microsoft.com/office/officeart/2005/8/layout/process3"/>
    <dgm:cxn modelId="{DDE1F2C0-C735-42EA-87F2-02355C76963F}" type="presParOf" srcId="{B3A9BC3A-2445-4391-8BE3-072BF6933CDA}" destId="{03B37333-FA05-4154-A9B3-5D607D9E947B}" srcOrd="2" destOrd="0" presId="urn:microsoft.com/office/officeart/2005/8/layout/process3"/>
    <dgm:cxn modelId="{56B15A28-E2C7-4B30-8A21-70FBFD54AF2C}" type="presParOf" srcId="{8A228BE6-FA4D-42B4-9C75-A52155983DB5}" destId="{15C9BB16-E65B-4D26-AF1F-F3D35AF0482D}" srcOrd="1" destOrd="0" presId="urn:microsoft.com/office/officeart/2005/8/layout/process3"/>
    <dgm:cxn modelId="{45740886-121D-4CFF-B460-1C8837DE925C}" type="presParOf" srcId="{15C9BB16-E65B-4D26-AF1F-F3D35AF0482D}" destId="{03F4B9D8-02F6-4F1F-9A8A-F651D53CDBA7}" srcOrd="0" destOrd="0" presId="urn:microsoft.com/office/officeart/2005/8/layout/process3"/>
    <dgm:cxn modelId="{80F983E5-0830-4719-B2DB-79161A576BEB}" type="presParOf" srcId="{8A228BE6-FA4D-42B4-9C75-A52155983DB5}" destId="{FBF3C968-B049-42F8-9AD3-ABDA07773EE9}" srcOrd="2" destOrd="0" presId="urn:microsoft.com/office/officeart/2005/8/layout/process3"/>
    <dgm:cxn modelId="{9C9830E0-5C30-43CF-BE3B-401FB25B0217}" type="presParOf" srcId="{FBF3C968-B049-42F8-9AD3-ABDA07773EE9}" destId="{2F588070-6843-4B30-828E-11CBAA1D1DCF}" srcOrd="0" destOrd="0" presId="urn:microsoft.com/office/officeart/2005/8/layout/process3"/>
    <dgm:cxn modelId="{BF1FB174-B32E-49E6-B9BC-948557F3F91E}" type="presParOf" srcId="{FBF3C968-B049-42F8-9AD3-ABDA07773EE9}" destId="{04702036-C6D3-4B2E-8075-8D05296526E5}" srcOrd="1" destOrd="0" presId="urn:microsoft.com/office/officeart/2005/8/layout/process3"/>
    <dgm:cxn modelId="{63CC8B86-8302-4527-B60D-7C283381F766}" type="presParOf" srcId="{FBF3C968-B049-42F8-9AD3-ABDA07773EE9}" destId="{81A24EA6-B622-4B36-97FA-73D73C49DCD4}" srcOrd="2" destOrd="0" presId="urn:microsoft.com/office/officeart/2005/8/layout/process3"/>
    <dgm:cxn modelId="{7C824519-9352-45B9-A3E6-3A6E2648E3A5}" type="presParOf" srcId="{8A228BE6-FA4D-42B4-9C75-A52155983DB5}" destId="{8E22FDF5-83C5-47DB-80A8-5D1F53EB2DFC}" srcOrd="3" destOrd="0" presId="urn:microsoft.com/office/officeart/2005/8/layout/process3"/>
    <dgm:cxn modelId="{A5FE6CB7-0D25-41D9-9C63-5E3016865130}" type="presParOf" srcId="{8E22FDF5-83C5-47DB-80A8-5D1F53EB2DFC}" destId="{D9ACF47F-8764-4F50-A71F-8A258F2F0C42}" srcOrd="0" destOrd="0" presId="urn:microsoft.com/office/officeart/2005/8/layout/process3"/>
    <dgm:cxn modelId="{E18D64DF-A6E1-432B-8BB5-77907CE757AA}" type="presParOf" srcId="{8A228BE6-FA4D-42B4-9C75-A52155983DB5}" destId="{3AB1B1B4-89AA-4A86-BEC3-613E0577AB29}" srcOrd="4" destOrd="0" presId="urn:microsoft.com/office/officeart/2005/8/layout/process3"/>
    <dgm:cxn modelId="{F03A39A8-B00E-4106-B6D2-B50318B45759}" type="presParOf" srcId="{3AB1B1B4-89AA-4A86-BEC3-613E0577AB29}" destId="{EBE74247-E0DA-4F71-9A7F-D65BBED67E85}" srcOrd="0" destOrd="0" presId="urn:microsoft.com/office/officeart/2005/8/layout/process3"/>
    <dgm:cxn modelId="{2E366AA5-C86A-4EFA-8EA6-2F28E232D018}" type="presParOf" srcId="{3AB1B1B4-89AA-4A86-BEC3-613E0577AB29}" destId="{C3E6D9A3-21FB-4211-A816-F621432111F3}" srcOrd="1" destOrd="0" presId="urn:microsoft.com/office/officeart/2005/8/layout/process3"/>
    <dgm:cxn modelId="{E2360875-A4BC-459D-BDA3-899BE7DE65ED}" type="presParOf" srcId="{3AB1B1B4-89AA-4A86-BEC3-613E0577AB29}" destId="{89E5C94D-2BD9-4627-9FAF-479D21C479F5}" srcOrd="2" destOrd="0" presId="urn:microsoft.com/office/officeart/2005/8/layout/process3"/>
    <dgm:cxn modelId="{7F7C7D3C-07B2-47C2-BAB8-74A0F7CE0200}" type="presParOf" srcId="{8A228BE6-FA4D-42B4-9C75-A52155983DB5}" destId="{A2294289-CB32-4CFA-93AF-2637B1A79A67}" srcOrd="5" destOrd="0" presId="urn:microsoft.com/office/officeart/2005/8/layout/process3"/>
    <dgm:cxn modelId="{0994F14A-FD47-4842-B820-C02087F7B442}" type="presParOf" srcId="{A2294289-CB32-4CFA-93AF-2637B1A79A67}" destId="{AD076CE9-A065-483C-AA89-0B1DAA4CC07E}" srcOrd="0" destOrd="0" presId="urn:microsoft.com/office/officeart/2005/8/layout/process3"/>
    <dgm:cxn modelId="{C7128FA3-E57D-4705-987D-781686EB99A0}" type="presParOf" srcId="{8A228BE6-FA4D-42B4-9C75-A52155983DB5}" destId="{5D5C4769-C810-47DE-B14A-C39A2ACF81E6}" srcOrd="6" destOrd="0" presId="urn:microsoft.com/office/officeart/2005/8/layout/process3"/>
    <dgm:cxn modelId="{EB0EC9E3-00A6-454A-8398-8CCCE2ABF08E}" type="presParOf" srcId="{5D5C4769-C810-47DE-B14A-C39A2ACF81E6}" destId="{222629D7-8ADB-4566-9661-951078B34987}" srcOrd="0" destOrd="0" presId="urn:microsoft.com/office/officeart/2005/8/layout/process3"/>
    <dgm:cxn modelId="{DE0EAA8C-DD32-45AF-A4E0-D0450A428019}" type="presParOf" srcId="{5D5C4769-C810-47DE-B14A-C39A2ACF81E6}" destId="{4283F70C-1D7B-4068-B858-4F031EFFCDEE}" srcOrd="1" destOrd="0" presId="urn:microsoft.com/office/officeart/2005/8/layout/process3"/>
    <dgm:cxn modelId="{4798A69D-D57E-420D-BA74-856B60AAC24A}" type="presParOf" srcId="{5D5C4769-C810-47DE-B14A-C39A2ACF81E6}" destId="{BC86403A-F07E-484D-97BC-29BA5225B5CE}"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71ECA3-211F-4B43-B0B8-7EFADC105688}" type="doc">
      <dgm:prSet loTypeId="urn:microsoft.com/office/officeart/2005/8/layout/process3" loCatId="process" qsTypeId="urn:microsoft.com/office/officeart/2005/8/quickstyle/3d5" qsCatId="3D" csTypeId="urn:microsoft.com/office/officeart/2005/8/colors/accent1_2" csCatId="accent1" phldr="1"/>
      <dgm:spPr/>
      <dgm:t>
        <a:bodyPr/>
        <a:lstStyle/>
        <a:p>
          <a:endParaRPr lang="nl-NL"/>
        </a:p>
      </dgm:t>
    </dgm:pt>
    <dgm:pt modelId="{8361016F-4242-49D8-8E9F-34F88C4803C7}">
      <dgm:prSet phldrT="[Text]" custT="1"/>
      <dgm:spPr>
        <a:solidFill>
          <a:schemeClr val="accent3">
            <a:lumMod val="75000"/>
            <a:alpha val="15000"/>
          </a:schemeClr>
        </a:solidFill>
        <a:ln w="12700">
          <a:solidFill>
            <a:schemeClr val="bg1">
              <a:lumMod val="65000"/>
              <a:lumOff val="35000"/>
            </a:schemeClr>
          </a:solidFill>
        </a:ln>
      </dgm:spPr>
      <dgm:t>
        <a:bodyPr/>
        <a:lstStyle/>
        <a:p>
          <a:pPr algn="ctr"/>
          <a:r>
            <a:rPr lang="nl-NL" sz="2000" dirty="0" smtClean="0">
              <a:solidFill>
                <a:schemeClr val="tx1"/>
              </a:solidFill>
            </a:rPr>
            <a:t>5</a:t>
          </a:r>
          <a:endParaRPr lang="nl-NL" sz="2000" dirty="0">
            <a:solidFill>
              <a:schemeClr val="tx1"/>
            </a:solidFill>
          </a:endParaRPr>
        </a:p>
      </dgm:t>
    </dgm:pt>
    <dgm:pt modelId="{528413FC-6591-473A-909B-1F81EEFABDCB}" type="parTrans" cxnId="{AA952D6F-7097-4F91-A8EB-D7AE26B993AA}">
      <dgm:prSet/>
      <dgm:spPr/>
      <dgm:t>
        <a:bodyPr/>
        <a:lstStyle/>
        <a:p>
          <a:endParaRPr lang="nl-NL"/>
        </a:p>
      </dgm:t>
    </dgm:pt>
    <dgm:pt modelId="{2EB013D4-7EEE-4B71-B595-4B7549B244B0}" type="sibTrans" cxnId="{AA952D6F-7097-4F91-A8EB-D7AE26B993AA}">
      <dgm:prSet/>
      <dgm:spPr>
        <a:solidFill>
          <a:schemeClr val="accent3">
            <a:lumMod val="75000"/>
            <a:alpha val="15000"/>
          </a:schemeClr>
        </a:solidFill>
        <a:ln w="12700">
          <a:solidFill>
            <a:schemeClr val="bg1">
              <a:lumMod val="65000"/>
              <a:lumOff val="35000"/>
            </a:schemeClr>
          </a:solidFill>
        </a:ln>
      </dgm:spPr>
      <dgm:t>
        <a:bodyPr/>
        <a:lstStyle/>
        <a:p>
          <a:endParaRPr lang="nl-NL"/>
        </a:p>
      </dgm:t>
    </dgm:pt>
    <dgm:pt modelId="{4D11858D-77FD-4BAB-88DF-1A0D22D39504}">
      <dgm:prSet phldrT="[Text]"/>
      <dgm:spPr>
        <a:solidFill>
          <a:schemeClr val="accent3">
            <a:lumMod val="75000"/>
            <a:alpha val="15000"/>
          </a:schemeClr>
        </a:solidFill>
        <a:ln w="12700">
          <a:solidFill>
            <a:schemeClr val="bg1">
              <a:lumMod val="65000"/>
              <a:lumOff val="35000"/>
            </a:schemeClr>
          </a:solidFill>
        </a:ln>
      </dgm:spPr>
      <dgm:t>
        <a:bodyPr/>
        <a:lstStyle/>
        <a:p>
          <a:r>
            <a:rPr lang="nl-NL" dirty="0" smtClean="0">
              <a:solidFill>
                <a:schemeClr val="tx1"/>
              </a:solidFill>
            </a:rPr>
            <a:t>Decipher controller input</a:t>
          </a:r>
          <a:endParaRPr lang="nl-NL" dirty="0">
            <a:solidFill>
              <a:schemeClr val="tx1"/>
            </a:solidFill>
          </a:endParaRPr>
        </a:p>
      </dgm:t>
    </dgm:pt>
    <dgm:pt modelId="{14AE40D1-C322-4213-9B58-5C16D533FEC4}" type="parTrans" cxnId="{6AB69434-ABB1-425A-A45B-82E6BDCD7E41}">
      <dgm:prSet/>
      <dgm:spPr/>
      <dgm:t>
        <a:bodyPr/>
        <a:lstStyle/>
        <a:p>
          <a:endParaRPr lang="nl-NL"/>
        </a:p>
      </dgm:t>
    </dgm:pt>
    <dgm:pt modelId="{6B8553A6-8A2F-41C3-9D83-F02FA2671001}" type="sibTrans" cxnId="{6AB69434-ABB1-425A-A45B-82E6BDCD7E41}">
      <dgm:prSet/>
      <dgm:spPr/>
      <dgm:t>
        <a:bodyPr/>
        <a:lstStyle/>
        <a:p>
          <a:endParaRPr lang="nl-NL"/>
        </a:p>
      </dgm:t>
    </dgm:pt>
    <dgm:pt modelId="{3E3A49A4-5678-4529-AFFA-888BAF120928}">
      <dgm:prSet phldrT="[Text]" custT="1"/>
      <dgm:spPr>
        <a:solidFill>
          <a:srgbClr val="FF0000">
            <a:alpha val="15000"/>
          </a:srgbClr>
        </a:solidFill>
        <a:ln w="12700">
          <a:solidFill>
            <a:schemeClr val="bg1">
              <a:lumMod val="65000"/>
              <a:lumOff val="35000"/>
            </a:schemeClr>
          </a:solidFill>
        </a:ln>
      </dgm:spPr>
      <dgm:t>
        <a:bodyPr/>
        <a:lstStyle/>
        <a:p>
          <a:pPr algn="ctr"/>
          <a:r>
            <a:rPr lang="nl-NL" sz="2000" dirty="0" smtClean="0">
              <a:solidFill>
                <a:schemeClr val="tx1"/>
              </a:solidFill>
            </a:rPr>
            <a:t>6</a:t>
          </a:r>
          <a:endParaRPr lang="nl-NL" sz="2000" dirty="0">
            <a:solidFill>
              <a:schemeClr val="tx1"/>
            </a:solidFill>
          </a:endParaRPr>
        </a:p>
      </dgm:t>
    </dgm:pt>
    <dgm:pt modelId="{B1455EA0-9F00-450D-B3FC-C215A9B5DBA8}" type="parTrans" cxnId="{68F0AEBA-3CA3-4941-94DD-60C039A80D03}">
      <dgm:prSet/>
      <dgm:spPr/>
      <dgm:t>
        <a:bodyPr/>
        <a:lstStyle/>
        <a:p>
          <a:endParaRPr lang="nl-NL"/>
        </a:p>
      </dgm:t>
    </dgm:pt>
    <dgm:pt modelId="{2D269574-E184-4F38-9821-A046A5375237}" type="sibTrans" cxnId="{68F0AEBA-3CA3-4941-94DD-60C039A80D03}">
      <dgm:prSet/>
      <dgm:spPr>
        <a:solidFill>
          <a:schemeClr val="accent3">
            <a:lumMod val="75000"/>
            <a:alpha val="15000"/>
          </a:schemeClr>
        </a:solidFill>
        <a:ln w="12700">
          <a:solidFill>
            <a:schemeClr val="bg1">
              <a:lumMod val="65000"/>
              <a:lumOff val="35000"/>
            </a:schemeClr>
          </a:solidFill>
        </a:ln>
      </dgm:spPr>
      <dgm:t>
        <a:bodyPr/>
        <a:lstStyle/>
        <a:p>
          <a:endParaRPr lang="nl-NL" dirty="0"/>
        </a:p>
      </dgm:t>
    </dgm:pt>
    <dgm:pt modelId="{83C27565-69A5-4423-A334-EB8D3A4E34C5}">
      <dgm:prSet phldrT="[Text]"/>
      <dgm:spPr>
        <a:solidFill>
          <a:schemeClr val="accent3">
            <a:lumMod val="75000"/>
            <a:alpha val="15000"/>
          </a:schemeClr>
        </a:solidFill>
        <a:ln w="12700">
          <a:solidFill>
            <a:schemeClr val="bg1">
              <a:lumMod val="65000"/>
              <a:lumOff val="35000"/>
            </a:schemeClr>
          </a:solidFill>
        </a:ln>
      </dgm:spPr>
      <dgm:t>
        <a:bodyPr/>
        <a:lstStyle/>
        <a:p>
          <a:r>
            <a:rPr lang="en-US" dirty="0" smtClean="0">
              <a:solidFill>
                <a:schemeClr val="tx1"/>
              </a:solidFill>
            </a:rPr>
            <a:t>Map interface code</a:t>
          </a:r>
          <a:endParaRPr lang="nl-NL" dirty="0">
            <a:solidFill>
              <a:schemeClr val="tx1"/>
            </a:solidFill>
          </a:endParaRPr>
        </a:p>
      </dgm:t>
    </dgm:pt>
    <dgm:pt modelId="{13EABA90-0388-4ED3-95DC-9A3B93E364FD}" type="parTrans" cxnId="{493E9176-CB61-4436-A518-9FAD57140FDE}">
      <dgm:prSet/>
      <dgm:spPr/>
      <dgm:t>
        <a:bodyPr/>
        <a:lstStyle/>
        <a:p>
          <a:endParaRPr lang="nl-NL"/>
        </a:p>
      </dgm:t>
    </dgm:pt>
    <dgm:pt modelId="{F35F3F8D-6169-4248-B969-0A39C2C2F580}" type="sibTrans" cxnId="{493E9176-CB61-4436-A518-9FAD57140FDE}">
      <dgm:prSet/>
      <dgm:spPr/>
      <dgm:t>
        <a:bodyPr/>
        <a:lstStyle/>
        <a:p>
          <a:endParaRPr lang="nl-NL"/>
        </a:p>
      </dgm:t>
    </dgm:pt>
    <dgm:pt modelId="{76A5B303-D442-499A-8372-F9C884005E05}">
      <dgm:prSet phldrT="[Text]" custT="1"/>
      <dgm:spPr>
        <a:solidFill>
          <a:srgbClr val="FF0000">
            <a:alpha val="15000"/>
          </a:srgbClr>
        </a:solidFill>
        <a:ln w="12700">
          <a:solidFill>
            <a:schemeClr val="bg1">
              <a:lumMod val="65000"/>
              <a:lumOff val="35000"/>
            </a:schemeClr>
          </a:solidFill>
        </a:ln>
      </dgm:spPr>
      <dgm:t>
        <a:bodyPr/>
        <a:lstStyle/>
        <a:p>
          <a:pPr algn="ctr"/>
          <a:r>
            <a:rPr lang="nl-NL" sz="2000" dirty="0" smtClean="0">
              <a:solidFill>
                <a:schemeClr val="tx1"/>
              </a:solidFill>
            </a:rPr>
            <a:t>7</a:t>
          </a:r>
          <a:endParaRPr lang="nl-NL" sz="2000" dirty="0">
            <a:solidFill>
              <a:schemeClr val="tx1"/>
            </a:solidFill>
          </a:endParaRPr>
        </a:p>
      </dgm:t>
    </dgm:pt>
    <dgm:pt modelId="{14E1A6E5-60DC-43C2-8FCC-C6076A8A4289}" type="parTrans" cxnId="{26C59F72-7D9A-415D-AB89-B0E206228729}">
      <dgm:prSet/>
      <dgm:spPr/>
      <dgm:t>
        <a:bodyPr/>
        <a:lstStyle/>
        <a:p>
          <a:endParaRPr lang="nl-NL"/>
        </a:p>
      </dgm:t>
    </dgm:pt>
    <dgm:pt modelId="{192B3F6C-CF81-4CE4-BF7C-1280E9E7C01A}" type="sibTrans" cxnId="{26C59F72-7D9A-415D-AB89-B0E206228729}">
      <dgm:prSet/>
      <dgm:spPr>
        <a:solidFill>
          <a:schemeClr val="accent3">
            <a:lumMod val="75000"/>
            <a:alpha val="15000"/>
          </a:schemeClr>
        </a:solidFill>
        <a:ln w="12700">
          <a:solidFill>
            <a:schemeClr val="bg1">
              <a:lumMod val="65000"/>
              <a:lumOff val="35000"/>
            </a:schemeClr>
          </a:solidFill>
        </a:ln>
      </dgm:spPr>
      <dgm:t>
        <a:bodyPr/>
        <a:lstStyle/>
        <a:p>
          <a:endParaRPr lang="nl-NL"/>
        </a:p>
      </dgm:t>
    </dgm:pt>
    <dgm:pt modelId="{9906A702-3E44-498B-841F-BE4C2518E96C}">
      <dgm:prSet phldrT="[Text]"/>
      <dgm:spPr>
        <a:solidFill>
          <a:schemeClr val="accent3">
            <a:lumMod val="75000"/>
            <a:alpha val="15000"/>
          </a:schemeClr>
        </a:solidFill>
        <a:ln w="12700">
          <a:solidFill>
            <a:schemeClr val="bg1">
              <a:lumMod val="65000"/>
              <a:lumOff val="35000"/>
            </a:schemeClr>
          </a:solidFill>
        </a:ln>
      </dgm:spPr>
      <dgm:t>
        <a:bodyPr/>
        <a:lstStyle/>
        <a:p>
          <a:r>
            <a:rPr lang="nl-NL" dirty="0" smtClean="0">
              <a:solidFill>
                <a:schemeClr val="tx1"/>
              </a:solidFill>
            </a:rPr>
            <a:t>Fufill non-functional requirments</a:t>
          </a:r>
          <a:endParaRPr lang="nl-NL" dirty="0">
            <a:solidFill>
              <a:schemeClr val="tx1"/>
            </a:solidFill>
          </a:endParaRPr>
        </a:p>
      </dgm:t>
    </dgm:pt>
    <dgm:pt modelId="{CCF416D4-5BF4-470E-84A0-B107E37861D3}" type="parTrans" cxnId="{7935234A-7879-404A-9054-9C4362092711}">
      <dgm:prSet/>
      <dgm:spPr/>
      <dgm:t>
        <a:bodyPr/>
        <a:lstStyle/>
        <a:p>
          <a:endParaRPr lang="nl-NL"/>
        </a:p>
      </dgm:t>
    </dgm:pt>
    <dgm:pt modelId="{EF94D5EF-8910-44ED-A778-4324C623EDA2}" type="sibTrans" cxnId="{7935234A-7879-404A-9054-9C4362092711}">
      <dgm:prSet/>
      <dgm:spPr/>
      <dgm:t>
        <a:bodyPr/>
        <a:lstStyle/>
        <a:p>
          <a:endParaRPr lang="nl-NL"/>
        </a:p>
      </dgm:t>
    </dgm:pt>
    <dgm:pt modelId="{8A228BE6-FA4D-42B4-9C75-A52155983DB5}" type="pres">
      <dgm:prSet presAssocID="{6771ECA3-211F-4B43-B0B8-7EFADC105688}" presName="linearFlow" presStyleCnt="0">
        <dgm:presLayoutVars>
          <dgm:dir/>
          <dgm:animLvl val="lvl"/>
          <dgm:resizeHandles val="exact"/>
        </dgm:presLayoutVars>
      </dgm:prSet>
      <dgm:spPr/>
    </dgm:pt>
    <dgm:pt modelId="{B3A9BC3A-2445-4391-8BE3-072BF6933CDA}" type="pres">
      <dgm:prSet presAssocID="{8361016F-4242-49D8-8E9F-34F88C4803C7}" presName="composite" presStyleCnt="0"/>
      <dgm:spPr/>
    </dgm:pt>
    <dgm:pt modelId="{A09C1490-6081-4AA9-9956-FE71219BCA5E}" type="pres">
      <dgm:prSet presAssocID="{8361016F-4242-49D8-8E9F-34F88C4803C7}" presName="parTx" presStyleLbl="node1" presStyleIdx="0" presStyleCnt="3">
        <dgm:presLayoutVars>
          <dgm:chMax val="0"/>
          <dgm:chPref val="0"/>
          <dgm:bulletEnabled val="1"/>
        </dgm:presLayoutVars>
      </dgm:prSet>
      <dgm:spPr/>
      <dgm:t>
        <a:bodyPr/>
        <a:lstStyle/>
        <a:p>
          <a:endParaRPr lang="nl-NL"/>
        </a:p>
      </dgm:t>
    </dgm:pt>
    <dgm:pt modelId="{CD9E62E1-BE8D-4CBA-B527-C0B33AA79DF1}" type="pres">
      <dgm:prSet presAssocID="{8361016F-4242-49D8-8E9F-34F88C4803C7}" presName="parSh" presStyleLbl="node1" presStyleIdx="0" presStyleCnt="3" custLinFactNeighborX="-2824"/>
      <dgm:spPr/>
      <dgm:t>
        <a:bodyPr/>
        <a:lstStyle/>
        <a:p>
          <a:endParaRPr lang="nl-NL"/>
        </a:p>
      </dgm:t>
    </dgm:pt>
    <dgm:pt modelId="{03B37333-FA05-4154-A9B3-5D607D9E947B}" type="pres">
      <dgm:prSet presAssocID="{8361016F-4242-49D8-8E9F-34F88C4803C7}" presName="desTx" presStyleLbl="fgAcc1" presStyleIdx="0" presStyleCnt="3" custLinFactNeighborX="-2824" custLinFactNeighborY="55997">
        <dgm:presLayoutVars>
          <dgm:bulletEnabled val="1"/>
        </dgm:presLayoutVars>
      </dgm:prSet>
      <dgm:spPr/>
      <dgm:t>
        <a:bodyPr/>
        <a:lstStyle/>
        <a:p>
          <a:endParaRPr lang="nl-NL"/>
        </a:p>
      </dgm:t>
    </dgm:pt>
    <dgm:pt modelId="{15C9BB16-E65B-4D26-AF1F-F3D35AF0482D}" type="pres">
      <dgm:prSet presAssocID="{2EB013D4-7EEE-4B71-B595-4B7549B244B0}" presName="sibTrans" presStyleLbl="sibTrans2D1" presStyleIdx="0" presStyleCnt="2"/>
      <dgm:spPr/>
    </dgm:pt>
    <dgm:pt modelId="{03F4B9D8-02F6-4F1F-9A8A-F651D53CDBA7}" type="pres">
      <dgm:prSet presAssocID="{2EB013D4-7EEE-4B71-B595-4B7549B244B0}" presName="connTx" presStyleLbl="sibTrans2D1" presStyleIdx="0" presStyleCnt="2"/>
      <dgm:spPr/>
    </dgm:pt>
    <dgm:pt modelId="{FBF3C968-B049-42F8-9AD3-ABDA07773EE9}" type="pres">
      <dgm:prSet presAssocID="{3E3A49A4-5678-4529-AFFA-888BAF120928}" presName="composite" presStyleCnt="0"/>
      <dgm:spPr/>
    </dgm:pt>
    <dgm:pt modelId="{2F588070-6843-4B30-828E-11CBAA1D1DCF}" type="pres">
      <dgm:prSet presAssocID="{3E3A49A4-5678-4529-AFFA-888BAF120928}" presName="parTx" presStyleLbl="node1" presStyleIdx="0" presStyleCnt="3">
        <dgm:presLayoutVars>
          <dgm:chMax val="0"/>
          <dgm:chPref val="0"/>
          <dgm:bulletEnabled val="1"/>
        </dgm:presLayoutVars>
      </dgm:prSet>
      <dgm:spPr/>
    </dgm:pt>
    <dgm:pt modelId="{04702036-C6D3-4B2E-8075-8D05296526E5}" type="pres">
      <dgm:prSet presAssocID="{3E3A49A4-5678-4529-AFFA-888BAF120928}" presName="parSh" presStyleLbl="node1" presStyleIdx="1" presStyleCnt="3" custLinFactNeighborX="-2824"/>
      <dgm:spPr/>
    </dgm:pt>
    <dgm:pt modelId="{81A24EA6-B622-4B36-97FA-73D73C49DCD4}" type="pres">
      <dgm:prSet presAssocID="{3E3A49A4-5678-4529-AFFA-888BAF120928}" presName="desTx" presStyleLbl="fgAcc1" presStyleIdx="1" presStyleCnt="3" custLinFactNeighborX="-2824" custLinFactNeighborY="55997">
        <dgm:presLayoutVars>
          <dgm:bulletEnabled val="1"/>
        </dgm:presLayoutVars>
      </dgm:prSet>
      <dgm:spPr/>
      <dgm:t>
        <a:bodyPr/>
        <a:lstStyle/>
        <a:p>
          <a:endParaRPr lang="nl-NL"/>
        </a:p>
      </dgm:t>
    </dgm:pt>
    <dgm:pt modelId="{8E22FDF5-83C5-47DB-80A8-5D1F53EB2DFC}" type="pres">
      <dgm:prSet presAssocID="{2D269574-E184-4F38-9821-A046A5375237}" presName="sibTrans" presStyleLbl="sibTrans2D1" presStyleIdx="1" presStyleCnt="2"/>
      <dgm:spPr/>
    </dgm:pt>
    <dgm:pt modelId="{D9ACF47F-8764-4F50-A71F-8A258F2F0C42}" type="pres">
      <dgm:prSet presAssocID="{2D269574-E184-4F38-9821-A046A5375237}" presName="connTx" presStyleLbl="sibTrans2D1" presStyleIdx="1" presStyleCnt="2"/>
      <dgm:spPr/>
    </dgm:pt>
    <dgm:pt modelId="{3AB1B1B4-89AA-4A86-BEC3-613E0577AB29}" type="pres">
      <dgm:prSet presAssocID="{76A5B303-D442-499A-8372-F9C884005E05}" presName="composite" presStyleCnt="0"/>
      <dgm:spPr/>
    </dgm:pt>
    <dgm:pt modelId="{EBE74247-E0DA-4F71-9A7F-D65BBED67E85}" type="pres">
      <dgm:prSet presAssocID="{76A5B303-D442-499A-8372-F9C884005E05}" presName="parTx" presStyleLbl="node1" presStyleIdx="1" presStyleCnt="3">
        <dgm:presLayoutVars>
          <dgm:chMax val="0"/>
          <dgm:chPref val="0"/>
          <dgm:bulletEnabled val="1"/>
        </dgm:presLayoutVars>
      </dgm:prSet>
      <dgm:spPr/>
    </dgm:pt>
    <dgm:pt modelId="{C3E6D9A3-21FB-4211-A816-F621432111F3}" type="pres">
      <dgm:prSet presAssocID="{76A5B303-D442-499A-8372-F9C884005E05}" presName="parSh" presStyleLbl="node1" presStyleIdx="2" presStyleCnt="3" custLinFactNeighborX="-2824"/>
      <dgm:spPr/>
    </dgm:pt>
    <dgm:pt modelId="{89E5C94D-2BD9-4627-9FAF-479D21C479F5}" type="pres">
      <dgm:prSet presAssocID="{76A5B303-D442-499A-8372-F9C884005E05}" presName="desTx" presStyleLbl="fgAcc1" presStyleIdx="2" presStyleCnt="3" custLinFactNeighborX="-2824" custLinFactNeighborY="55997">
        <dgm:presLayoutVars>
          <dgm:bulletEnabled val="1"/>
        </dgm:presLayoutVars>
      </dgm:prSet>
      <dgm:spPr/>
      <dgm:t>
        <a:bodyPr/>
        <a:lstStyle/>
        <a:p>
          <a:endParaRPr lang="nl-NL"/>
        </a:p>
      </dgm:t>
    </dgm:pt>
  </dgm:ptLst>
  <dgm:cxnLst>
    <dgm:cxn modelId="{0AE8E136-E017-41C4-A2BF-1A6197F6CE95}" type="presOf" srcId="{76A5B303-D442-499A-8372-F9C884005E05}" destId="{C3E6D9A3-21FB-4211-A816-F621432111F3}" srcOrd="1" destOrd="0" presId="urn:microsoft.com/office/officeart/2005/8/layout/process3"/>
    <dgm:cxn modelId="{AF9ED82D-026D-4555-9658-C8E0F026618F}" type="presOf" srcId="{3E3A49A4-5678-4529-AFFA-888BAF120928}" destId="{04702036-C6D3-4B2E-8075-8D05296526E5}" srcOrd="1" destOrd="0" presId="urn:microsoft.com/office/officeart/2005/8/layout/process3"/>
    <dgm:cxn modelId="{1A7BCF14-A8A5-4586-B433-43368912ADD0}" type="presOf" srcId="{83C27565-69A5-4423-A334-EB8D3A4E34C5}" destId="{81A24EA6-B622-4B36-97FA-73D73C49DCD4}" srcOrd="0" destOrd="0" presId="urn:microsoft.com/office/officeart/2005/8/layout/process3"/>
    <dgm:cxn modelId="{68F0AEBA-3CA3-4941-94DD-60C039A80D03}" srcId="{6771ECA3-211F-4B43-B0B8-7EFADC105688}" destId="{3E3A49A4-5678-4529-AFFA-888BAF120928}" srcOrd="1" destOrd="0" parTransId="{B1455EA0-9F00-450D-B3FC-C215A9B5DBA8}" sibTransId="{2D269574-E184-4F38-9821-A046A5375237}"/>
    <dgm:cxn modelId="{F7B8BBAD-6AC2-4FAF-BEA2-6A92DC3797F0}" type="presOf" srcId="{6771ECA3-211F-4B43-B0B8-7EFADC105688}" destId="{8A228BE6-FA4D-42B4-9C75-A52155983DB5}" srcOrd="0" destOrd="0" presId="urn:microsoft.com/office/officeart/2005/8/layout/process3"/>
    <dgm:cxn modelId="{CB164608-30BD-4220-B4FE-D7CD074520F1}" type="presOf" srcId="{8361016F-4242-49D8-8E9F-34F88C4803C7}" destId="{A09C1490-6081-4AA9-9956-FE71219BCA5E}" srcOrd="0" destOrd="0" presId="urn:microsoft.com/office/officeart/2005/8/layout/process3"/>
    <dgm:cxn modelId="{26C59F72-7D9A-415D-AB89-B0E206228729}" srcId="{6771ECA3-211F-4B43-B0B8-7EFADC105688}" destId="{76A5B303-D442-499A-8372-F9C884005E05}" srcOrd="2" destOrd="0" parTransId="{14E1A6E5-60DC-43C2-8FCC-C6076A8A4289}" sibTransId="{192B3F6C-CF81-4CE4-BF7C-1280E9E7C01A}"/>
    <dgm:cxn modelId="{AD795BC2-D4C0-41C1-9FEF-1708EEFBFC91}" type="presOf" srcId="{2EB013D4-7EEE-4B71-B595-4B7549B244B0}" destId="{15C9BB16-E65B-4D26-AF1F-F3D35AF0482D}" srcOrd="0" destOrd="0" presId="urn:microsoft.com/office/officeart/2005/8/layout/process3"/>
    <dgm:cxn modelId="{10DEB749-C23D-46F8-A864-3C1944B65165}" type="presOf" srcId="{4D11858D-77FD-4BAB-88DF-1A0D22D39504}" destId="{03B37333-FA05-4154-A9B3-5D607D9E947B}" srcOrd="0" destOrd="0" presId="urn:microsoft.com/office/officeart/2005/8/layout/process3"/>
    <dgm:cxn modelId="{7935234A-7879-404A-9054-9C4362092711}" srcId="{76A5B303-D442-499A-8372-F9C884005E05}" destId="{9906A702-3E44-498B-841F-BE4C2518E96C}" srcOrd="0" destOrd="0" parTransId="{CCF416D4-5BF4-470E-84A0-B107E37861D3}" sibTransId="{EF94D5EF-8910-44ED-A778-4324C623EDA2}"/>
    <dgm:cxn modelId="{4C354C90-5180-4A56-A211-51C1339951CF}" type="presOf" srcId="{3E3A49A4-5678-4529-AFFA-888BAF120928}" destId="{2F588070-6843-4B30-828E-11CBAA1D1DCF}" srcOrd="0" destOrd="0" presId="urn:microsoft.com/office/officeart/2005/8/layout/process3"/>
    <dgm:cxn modelId="{C0BD72FA-8B27-485F-9D14-3734DE371F2B}" type="presOf" srcId="{2D269574-E184-4F38-9821-A046A5375237}" destId="{D9ACF47F-8764-4F50-A71F-8A258F2F0C42}" srcOrd="1" destOrd="0" presId="urn:microsoft.com/office/officeart/2005/8/layout/process3"/>
    <dgm:cxn modelId="{98BB3559-DDB1-499C-8738-30CE49B74728}" type="presOf" srcId="{2EB013D4-7EEE-4B71-B595-4B7549B244B0}" destId="{03F4B9D8-02F6-4F1F-9A8A-F651D53CDBA7}" srcOrd="1" destOrd="0" presId="urn:microsoft.com/office/officeart/2005/8/layout/process3"/>
    <dgm:cxn modelId="{C3E59C50-5696-49DC-BC7A-6CD06DBFE12B}" type="presOf" srcId="{76A5B303-D442-499A-8372-F9C884005E05}" destId="{EBE74247-E0DA-4F71-9A7F-D65BBED67E85}" srcOrd="0" destOrd="0" presId="urn:microsoft.com/office/officeart/2005/8/layout/process3"/>
    <dgm:cxn modelId="{6AB69434-ABB1-425A-A45B-82E6BDCD7E41}" srcId="{8361016F-4242-49D8-8E9F-34F88C4803C7}" destId="{4D11858D-77FD-4BAB-88DF-1A0D22D39504}" srcOrd="0" destOrd="0" parTransId="{14AE40D1-C322-4213-9B58-5C16D533FEC4}" sibTransId="{6B8553A6-8A2F-41C3-9D83-F02FA2671001}"/>
    <dgm:cxn modelId="{493E9176-CB61-4436-A518-9FAD57140FDE}" srcId="{3E3A49A4-5678-4529-AFFA-888BAF120928}" destId="{83C27565-69A5-4423-A334-EB8D3A4E34C5}" srcOrd="0" destOrd="0" parTransId="{13EABA90-0388-4ED3-95DC-9A3B93E364FD}" sibTransId="{F35F3F8D-6169-4248-B969-0A39C2C2F580}"/>
    <dgm:cxn modelId="{973D4B68-9EEB-4DBA-9C95-4A576A26A186}" type="presOf" srcId="{2D269574-E184-4F38-9821-A046A5375237}" destId="{8E22FDF5-83C5-47DB-80A8-5D1F53EB2DFC}" srcOrd="0" destOrd="0" presId="urn:microsoft.com/office/officeart/2005/8/layout/process3"/>
    <dgm:cxn modelId="{5999C98B-3B93-4D02-A78F-EB1DE854766F}" type="presOf" srcId="{8361016F-4242-49D8-8E9F-34F88C4803C7}" destId="{CD9E62E1-BE8D-4CBA-B527-C0B33AA79DF1}" srcOrd="1" destOrd="0" presId="urn:microsoft.com/office/officeart/2005/8/layout/process3"/>
    <dgm:cxn modelId="{E1D57515-B241-44BB-9A54-E70D701CB704}" type="presOf" srcId="{9906A702-3E44-498B-841F-BE4C2518E96C}" destId="{89E5C94D-2BD9-4627-9FAF-479D21C479F5}" srcOrd="0" destOrd="0" presId="urn:microsoft.com/office/officeart/2005/8/layout/process3"/>
    <dgm:cxn modelId="{AA952D6F-7097-4F91-A8EB-D7AE26B993AA}" srcId="{6771ECA3-211F-4B43-B0B8-7EFADC105688}" destId="{8361016F-4242-49D8-8E9F-34F88C4803C7}" srcOrd="0" destOrd="0" parTransId="{528413FC-6591-473A-909B-1F81EEFABDCB}" sibTransId="{2EB013D4-7EEE-4B71-B595-4B7549B244B0}"/>
    <dgm:cxn modelId="{A97D0ADC-E714-465D-B6FC-EDFFCE9A36AD}" type="presParOf" srcId="{8A228BE6-FA4D-42B4-9C75-A52155983DB5}" destId="{B3A9BC3A-2445-4391-8BE3-072BF6933CDA}" srcOrd="0" destOrd="0" presId="urn:microsoft.com/office/officeart/2005/8/layout/process3"/>
    <dgm:cxn modelId="{8C1D07BF-BAD6-44DF-A9F2-25A1B2C39DB2}" type="presParOf" srcId="{B3A9BC3A-2445-4391-8BE3-072BF6933CDA}" destId="{A09C1490-6081-4AA9-9956-FE71219BCA5E}" srcOrd="0" destOrd="0" presId="urn:microsoft.com/office/officeart/2005/8/layout/process3"/>
    <dgm:cxn modelId="{93D675D0-7A54-45A4-B8C3-44B98BCD33C4}" type="presParOf" srcId="{B3A9BC3A-2445-4391-8BE3-072BF6933CDA}" destId="{CD9E62E1-BE8D-4CBA-B527-C0B33AA79DF1}" srcOrd="1" destOrd="0" presId="urn:microsoft.com/office/officeart/2005/8/layout/process3"/>
    <dgm:cxn modelId="{948FE84B-F52F-470E-B195-FBDF850E88D7}" type="presParOf" srcId="{B3A9BC3A-2445-4391-8BE3-072BF6933CDA}" destId="{03B37333-FA05-4154-A9B3-5D607D9E947B}" srcOrd="2" destOrd="0" presId="urn:microsoft.com/office/officeart/2005/8/layout/process3"/>
    <dgm:cxn modelId="{E5F77F4F-7BBF-48BD-A379-6D0647DF66D4}" type="presParOf" srcId="{8A228BE6-FA4D-42B4-9C75-A52155983DB5}" destId="{15C9BB16-E65B-4D26-AF1F-F3D35AF0482D}" srcOrd="1" destOrd="0" presId="urn:microsoft.com/office/officeart/2005/8/layout/process3"/>
    <dgm:cxn modelId="{17FF56B5-C334-4B66-8CA9-9D54F83BE40C}" type="presParOf" srcId="{15C9BB16-E65B-4D26-AF1F-F3D35AF0482D}" destId="{03F4B9D8-02F6-4F1F-9A8A-F651D53CDBA7}" srcOrd="0" destOrd="0" presId="urn:microsoft.com/office/officeart/2005/8/layout/process3"/>
    <dgm:cxn modelId="{379A585F-F913-44CF-A5CA-8BBEE46E9D6F}" type="presParOf" srcId="{8A228BE6-FA4D-42B4-9C75-A52155983DB5}" destId="{FBF3C968-B049-42F8-9AD3-ABDA07773EE9}" srcOrd="2" destOrd="0" presId="urn:microsoft.com/office/officeart/2005/8/layout/process3"/>
    <dgm:cxn modelId="{1AAA360B-2F4E-4709-B0F7-E1D98537832C}" type="presParOf" srcId="{FBF3C968-B049-42F8-9AD3-ABDA07773EE9}" destId="{2F588070-6843-4B30-828E-11CBAA1D1DCF}" srcOrd="0" destOrd="0" presId="urn:microsoft.com/office/officeart/2005/8/layout/process3"/>
    <dgm:cxn modelId="{64BC518D-8228-4C3F-87BC-49DE2FF8C00E}" type="presParOf" srcId="{FBF3C968-B049-42F8-9AD3-ABDA07773EE9}" destId="{04702036-C6D3-4B2E-8075-8D05296526E5}" srcOrd="1" destOrd="0" presId="urn:microsoft.com/office/officeart/2005/8/layout/process3"/>
    <dgm:cxn modelId="{C484B243-5D67-4D35-920B-AEFC0B49FD3B}" type="presParOf" srcId="{FBF3C968-B049-42F8-9AD3-ABDA07773EE9}" destId="{81A24EA6-B622-4B36-97FA-73D73C49DCD4}" srcOrd="2" destOrd="0" presId="urn:microsoft.com/office/officeart/2005/8/layout/process3"/>
    <dgm:cxn modelId="{46EC1FE5-6456-468B-817C-E39023912D96}" type="presParOf" srcId="{8A228BE6-FA4D-42B4-9C75-A52155983DB5}" destId="{8E22FDF5-83C5-47DB-80A8-5D1F53EB2DFC}" srcOrd="3" destOrd="0" presId="urn:microsoft.com/office/officeart/2005/8/layout/process3"/>
    <dgm:cxn modelId="{8FC887BB-67C4-489C-B430-CA997A3D8BC5}" type="presParOf" srcId="{8E22FDF5-83C5-47DB-80A8-5D1F53EB2DFC}" destId="{D9ACF47F-8764-4F50-A71F-8A258F2F0C42}" srcOrd="0" destOrd="0" presId="urn:microsoft.com/office/officeart/2005/8/layout/process3"/>
    <dgm:cxn modelId="{ABB96C37-A947-4B93-AAFC-485437772DF4}" type="presParOf" srcId="{8A228BE6-FA4D-42B4-9C75-A52155983DB5}" destId="{3AB1B1B4-89AA-4A86-BEC3-613E0577AB29}" srcOrd="4" destOrd="0" presId="urn:microsoft.com/office/officeart/2005/8/layout/process3"/>
    <dgm:cxn modelId="{16170E8D-33DC-49AF-81E1-41AD26FDBC49}" type="presParOf" srcId="{3AB1B1B4-89AA-4A86-BEC3-613E0577AB29}" destId="{EBE74247-E0DA-4F71-9A7F-D65BBED67E85}" srcOrd="0" destOrd="0" presId="urn:microsoft.com/office/officeart/2005/8/layout/process3"/>
    <dgm:cxn modelId="{55FC685B-44AA-44BF-A171-22DC18CC1C8B}" type="presParOf" srcId="{3AB1B1B4-89AA-4A86-BEC3-613E0577AB29}" destId="{C3E6D9A3-21FB-4211-A816-F621432111F3}" srcOrd="1" destOrd="0" presId="urn:microsoft.com/office/officeart/2005/8/layout/process3"/>
    <dgm:cxn modelId="{8B963AEA-6B3B-4693-A460-0BB0585FDC24}" type="presParOf" srcId="{3AB1B1B4-89AA-4A86-BEC3-613E0577AB29}" destId="{89E5C94D-2BD9-4627-9FAF-479D21C479F5}"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3D329A-1F01-40A2-962E-EAC766BB2284}"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nl-NL"/>
        </a:p>
      </dgm:t>
    </dgm:pt>
    <dgm:pt modelId="{F1066566-2319-4621-A7D3-5537548F77CE}">
      <dgm:prSet custT="1"/>
      <dgm:spPr>
        <a:solidFill>
          <a:schemeClr val="accent3">
            <a:lumMod val="75000"/>
            <a:alpha val="15000"/>
          </a:schemeClr>
        </a:solidFill>
        <a:ln w="12700">
          <a:solidFill>
            <a:schemeClr val="bg1">
              <a:lumMod val="65000"/>
              <a:lumOff val="35000"/>
            </a:schemeClr>
          </a:solidFill>
        </a:ln>
      </dgm:spPr>
      <dgm:t>
        <a:bodyPr/>
        <a:lstStyle/>
        <a:p>
          <a:pPr rtl="0"/>
          <a:r>
            <a:rPr lang="en-US" sz="1400" dirty="0" smtClean="0"/>
            <a:t>Uses Raspberry PI computer as controller</a:t>
          </a:r>
          <a:endParaRPr lang="nl-NL" sz="1400" dirty="0"/>
        </a:p>
      </dgm:t>
    </dgm:pt>
    <dgm:pt modelId="{C19D778F-F6D2-45E7-8D8A-5B2179AE6627}" type="parTrans" cxnId="{3D64111E-4AD3-484A-A771-EC476A265529}">
      <dgm:prSet/>
      <dgm:spPr/>
      <dgm:t>
        <a:bodyPr/>
        <a:lstStyle/>
        <a:p>
          <a:endParaRPr lang="nl-NL"/>
        </a:p>
      </dgm:t>
    </dgm:pt>
    <dgm:pt modelId="{706C487D-03D7-4508-AAE3-DF1388E29907}" type="sibTrans" cxnId="{3D64111E-4AD3-484A-A771-EC476A265529}">
      <dgm:prSet/>
      <dgm:spPr/>
      <dgm:t>
        <a:bodyPr/>
        <a:lstStyle/>
        <a:p>
          <a:endParaRPr lang="nl-NL"/>
        </a:p>
      </dgm:t>
    </dgm:pt>
    <dgm:pt modelId="{6DA34A13-9675-4AD8-9AA5-2A6479222A81}">
      <dgm:prSet custT="1"/>
      <dgm:spPr>
        <a:solidFill>
          <a:schemeClr val="accent3">
            <a:lumMod val="75000"/>
            <a:alpha val="15000"/>
          </a:schemeClr>
        </a:solidFill>
        <a:ln w="12700">
          <a:solidFill>
            <a:schemeClr val="bg1">
              <a:lumMod val="65000"/>
              <a:lumOff val="35000"/>
            </a:schemeClr>
          </a:solidFill>
        </a:ln>
      </dgm:spPr>
      <dgm:t>
        <a:bodyPr/>
        <a:lstStyle/>
        <a:p>
          <a:pPr rtl="0"/>
          <a:r>
            <a:rPr lang="en-US" sz="1400" dirty="0" smtClean="0"/>
            <a:t>Communicates through Bluetooth</a:t>
          </a:r>
          <a:endParaRPr lang="nl-NL" sz="1400" dirty="0"/>
        </a:p>
      </dgm:t>
    </dgm:pt>
    <dgm:pt modelId="{3595896A-B37B-4646-A1F7-7D450A6911CD}" type="parTrans" cxnId="{7CF5B401-C0FC-41F3-A7D8-B7A4A6961FBB}">
      <dgm:prSet/>
      <dgm:spPr/>
      <dgm:t>
        <a:bodyPr/>
        <a:lstStyle/>
        <a:p>
          <a:endParaRPr lang="nl-NL"/>
        </a:p>
      </dgm:t>
    </dgm:pt>
    <dgm:pt modelId="{9599104A-E8A9-42D9-B439-A6056E4EFF4E}" type="sibTrans" cxnId="{7CF5B401-C0FC-41F3-A7D8-B7A4A6961FBB}">
      <dgm:prSet/>
      <dgm:spPr/>
      <dgm:t>
        <a:bodyPr/>
        <a:lstStyle/>
        <a:p>
          <a:endParaRPr lang="nl-NL"/>
        </a:p>
      </dgm:t>
    </dgm:pt>
    <dgm:pt modelId="{25069C71-B4D2-4BF3-9054-5EB8E11DA486}">
      <dgm:prSet custT="1"/>
      <dgm:spPr>
        <a:solidFill>
          <a:schemeClr val="accent3">
            <a:lumMod val="75000"/>
            <a:alpha val="15000"/>
          </a:schemeClr>
        </a:solidFill>
        <a:ln w="12700">
          <a:solidFill>
            <a:schemeClr val="bg1">
              <a:lumMod val="65000"/>
              <a:lumOff val="35000"/>
            </a:schemeClr>
          </a:solidFill>
        </a:ln>
      </dgm:spPr>
      <dgm:t>
        <a:bodyPr/>
        <a:lstStyle/>
        <a:p>
          <a:pPr rtl="0"/>
          <a:r>
            <a:rPr lang="en-US" sz="1400" dirty="0" smtClean="0"/>
            <a:t>Full scale movement (forwards, backwards, left, right and stop)</a:t>
          </a:r>
          <a:endParaRPr lang="nl-NL" sz="1400" dirty="0"/>
        </a:p>
      </dgm:t>
    </dgm:pt>
    <dgm:pt modelId="{240AAE23-A7B0-41A6-984B-68225FD056E3}" type="parTrans" cxnId="{3E7C84D3-FA3C-4B3D-A01B-14091FDE605E}">
      <dgm:prSet/>
      <dgm:spPr/>
      <dgm:t>
        <a:bodyPr/>
        <a:lstStyle/>
        <a:p>
          <a:endParaRPr lang="nl-NL"/>
        </a:p>
      </dgm:t>
    </dgm:pt>
    <dgm:pt modelId="{0CCFE2B4-312C-465E-99BF-C970AC8AAE38}" type="sibTrans" cxnId="{3E7C84D3-FA3C-4B3D-A01B-14091FDE605E}">
      <dgm:prSet/>
      <dgm:spPr/>
      <dgm:t>
        <a:bodyPr/>
        <a:lstStyle/>
        <a:p>
          <a:endParaRPr lang="nl-NL"/>
        </a:p>
      </dgm:t>
    </dgm:pt>
    <dgm:pt modelId="{4F714E18-0D1F-424B-9877-A1C4F195E340}">
      <dgm:prSet custT="1"/>
      <dgm:spPr>
        <a:solidFill>
          <a:schemeClr val="accent3">
            <a:lumMod val="75000"/>
            <a:alpha val="15000"/>
          </a:schemeClr>
        </a:solidFill>
        <a:ln w="12700">
          <a:solidFill>
            <a:schemeClr val="bg1">
              <a:lumMod val="65000"/>
              <a:lumOff val="35000"/>
            </a:schemeClr>
          </a:solidFill>
        </a:ln>
      </dgm:spPr>
      <dgm:t>
        <a:bodyPr/>
        <a:lstStyle/>
        <a:p>
          <a:pPr rtl="0"/>
          <a:r>
            <a:rPr lang="en-US" sz="1400" smtClean="0"/>
            <a:t>Movement control linked through arrow keys</a:t>
          </a:r>
          <a:endParaRPr lang="nl-NL" sz="1400"/>
        </a:p>
      </dgm:t>
    </dgm:pt>
    <dgm:pt modelId="{7A5F511C-83DC-4D0B-A138-7334A78AF408}" type="parTrans" cxnId="{577E1C63-8B8F-4863-8C8B-48E841D9D8AC}">
      <dgm:prSet/>
      <dgm:spPr/>
      <dgm:t>
        <a:bodyPr/>
        <a:lstStyle/>
        <a:p>
          <a:endParaRPr lang="nl-NL"/>
        </a:p>
      </dgm:t>
    </dgm:pt>
    <dgm:pt modelId="{D7565295-1286-429F-AEC9-8A6EA1482704}" type="sibTrans" cxnId="{577E1C63-8B8F-4863-8C8B-48E841D9D8AC}">
      <dgm:prSet/>
      <dgm:spPr/>
      <dgm:t>
        <a:bodyPr/>
        <a:lstStyle/>
        <a:p>
          <a:endParaRPr lang="nl-NL"/>
        </a:p>
      </dgm:t>
    </dgm:pt>
    <dgm:pt modelId="{8AE04EE0-352A-440B-B581-635D8CAECDE9}">
      <dgm:prSet custT="1"/>
      <dgm:spPr>
        <a:solidFill>
          <a:schemeClr val="accent3">
            <a:lumMod val="75000"/>
            <a:alpha val="15000"/>
          </a:schemeClr>
        </a:solidFill>
        <a:ln w="12700">
          <a:solidFill>
            <a:schemeClr val="bg1">
              <a:lumMod val="65000"/>
              <a:lumOff val="35000"/>
            </a:schemeClr>
          </a:solidFill>
        </a:ln>
      </dgm:spPr>
      <dgm:t>
        <a:bodyPr/>
        <a:lstStyle/>
        <a:p>
          <a:pPr rtl="0"/>
          <a:r>
            <a:rPr lang="en-US" sz="1400" dirty="0" smtClean="0"/>
            <a:t>Movement control using Xbox 360 controller</a:t>
          </a:r>
          <a:endParaRPr lang="nl-NL" sz="1400" dirty="0"/>
        </a:p>
      </dgm:t>
    </dgm:pt>
    <dgm:pt modelId="{6CBF27DC-16D5-44A4-96F5-1BBE10C32387}" type="parTrans" cxnId="{D647642C-93D8-44B6-A6DD-72548F3268A1}">
      <dgm:prSet/>
      <dgm:spPr/>
      <dgm:t>
        <a:bodyPr/>
        <a:lstStyle/>
        <a:p>
          <a:endParaRPr lang="nl-NL"/>
        </a:p>
      </dgm:t>
    </dgm:pt>
    <dgm:pt modelId="{CFBBD84F-164B-4A7C-8946-671E5833EB33}" type="sibTrans" cxnId="{D647642C-93D8-44B6-A6DD-72548F3268A1}">
      <dgm:prSet/>
      <dgm:spPr/>
      <dgm:t>
        <a:bodyPr/>
        <a:lstStyle/>
        <a:p>
          <a:endParaRPr lang="nl-NL"/>
        </a:p>
      </dgm:t>
    </dgm:pt>
    <dgm:pt modelId="{404FBBC6-4D5E-42CF-B48F-48D645CB7066}">
      <dgm:prSet custT="1"/>
      <dgm:spPr>
        <a:solidFill>
          <a:srgbClr val="FF0000">
            <a:alpha val="15000"/>
          </a:srgbClr>
        </a:solidFill>
        <a:ln w="12700">
          <a:solidFill>
            <a:schemeClr val="bg1">
              <a:lumMod val="65000"/>
              <a:lumOff val="35000"/>
            </a:schemeClr>
          </a:solidFill>
        </a:ln>
      </dgm:spPr>
      <dgm:t>
        <a:bodyPr/>
        <a:lstStyle/>
        <a:p>
          <a:pPr rtl="0"/>
          <a:r>
            <a:rPr lang="en-US" sz="1400" smtClean="0"/>
            <a:t>Automated three point turn</a:t>
          </a:r>
          <a:endParaRPr lang="nl-NL" sz="1400"/>
        </a:p>
      </dgm:t>
    </dgm:pt>
    <dgm:pt modelId="{4B34EBD8-BEA3-4733-AC1C-39EA7D945962}" type="parTrans" cxnId="{79E15D6D-9391-410E-9E15-F7FC17DEA942}">
      <dgm:prSet/>
      <dgm:spPr/>
      <dgm:t>
        <a:bodyPr/>
        <a:lstStyle/>
        <a:p>
          <a:endParaRPr lang="nl-NL"/>
        </a:p>
      </dgm:t>
    </dgm:pt>
    <dgm:pt modelId="{8EF42996-E5AA-4CFF-BBB6-A04F34450848}" type="sibTrans" cxnId="{79E15D6D-9391-410E-9E15-F7FC17DEA942}">
      <dgm:prSet/>
      <dgm:spPr/>
      <dgm:t>
        <a:bodyPr/>
        <a:lstStyle/>
        <a:p>
          <a:endParaRPr lang="nl-NL"/>
        </a:p>
      </dgm:t>
    </dgm:pt>
    <dgm:pt modelId="{9B1C2113-5FCF-4B2E-828C-0BD6E65F80B6}" type="pres">
      <dgm:prSet presAssocID="{923D329A-1F01-40A2-962E-EAC766BB2284}" presName="Name0" presStyleCnt="0">
        <dgm:presLayoutVars>
          <dgm:dir/>
          <dgm:resizeHandles val="exact"/>
        </dgm:presLayoutVars>
      </dgm:prSet>
      <dgm:spPr/>
      <dgm:t>
        <a:bodyPr/>
        <a:lstStyle/>
        <a:p>
          <a:endParaRPr lang="nl-NL"/>
        </a:p>
      </dgm:t>
    </dgm:pt>
    <dgm:pt modelId="{31E181C8-8354-46BF-8B26-280F30FF17C2}" type="pres">
      <dgm:prSet presAssocID="{923D329A-1F01-40A2-962E-EAC766BB2284}" presName="fgShape" presStyleLbl="fgShp" presStyleIdx="0" presStyleCnt="1"/>
      <dgm:spPr>
        <a:solidFill>
          <a:schemeClr val="accent3">
            <a:lumMod val="75000"/>
            <a:alpha val="15000"/>
          </a:schemeClr>
        </a:solidFill>
        <a:ln w="12700">
          <a:solidFill>
            <a:schemeClr val="tx1">
              <a:lumMod val="50000"/>
            </a:schemeClr>
          </a:solidFill>
        </a:ln>
      </dgm:spPr>
    </dgm:pt>
    <dgm:pt modelId="{01AE07B9-02C9-4466-8370-18E1B4EF6CE3}" type="pres">
      <dgm:prSet presAssocID="{923D329A-1F01-40A2-962E-EAC766BB2284}" presName="linComp" presStyleCnt="0"/>
      <dgm:spPr/>
    </dgm:pt>
    <dgm:pt modelId="{45602A6A-8198-496B-B913-3847F366E59E}" type="pres">
      <dgm:prSet presAssocID="{F1066566-2319-4621-A7D3-5537548F77CE}" presName="compNode" presStyleCnt="0"/>
      <dgm:spPr/>
    </dgm:pt>
    <dgm:pt modelId="{E2312A8A-3A1D-44DD-B6A4-34EF7DFEEAAF}" type="pres">
      <dgm:prSet presAssocID="{F1066566-2319-4621-A7D3-5537548F77CE}" presName="bkgdShape" presStyleLbl="node1" presStyleIdx="0" presStyleCnt="6"/>
      <dgm:spPr/>
      <dgm:t>
        <a:bodyPr/>
        <a:lstStyle/>
        <a:p>
          <a:endParaRPr lang="nl-NL"/>
        </a:p>
      </dgm:t>
    </dgm:pt>
    <dgm:pt modelId="{9D1AF2E4-F29D-4FBA-A892-073E4DE88F36}" type="pres">
      <dgm:prSet presAssocID="{F1066566-2319-4621-A7D3-5537548F77CE}" presName="nodeTx" presStyleLbl="node1" presStyleIdx="0" presStyleCnt="6">
        <dgm:presLayoutVars>
          <dgm:bulletEnabled val="1"/>
        </dgm:presLayoutVars>
      </dgm:prSet>
      <dgm:spPr/>
      <dgm:t>
        <a:bodyPr/>
        <a:lstStyle/>
        <a:p>
          <a:endParaRPr lang="nl-NL"/>
        </a:p>
      </dgm:t>
    </dgm:pt>
    <dgm:pt modelId="{8DCC3BE0-B02C-401B-9BCC-7C2A6E59A2BE}" type="pres">
      <dgm:prSet presAssocID="{F1066566-2319-4621-A7D3-5537548F77CE}" presName="invisiNode" presStyleLbl="node1" presStyleIdx="0" presStyleCnt="6"/>
      <dgm:spPr/>
    </dgm:pt>
    <dgm:pt modelId="{58034ED3-1F6F-44A2-AEAE-7CAD5B4A3588}" type="pres">
      <dgm:prSet presAssocID="{F1066566-2319-4621-A7D3-5537548F77CE}" presName="imagNode" presStyleLbl="fgImgPlace1" presStyleIdx="0" presStyleCnt="6"/>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1000" b="-1000"/>
          </a:stretch>
        </a:blipFill>
      </dgm:spPr>
    </dgm:pt>
    <dgm:pt modelId="{6F3D8FD5-0184-4FB2-B829-88383A22D88B}" type="pres">
      <dgm:prSet presAssocID="{706C487D-03D7-4508-AAE3-DF1388E29907}" presName="sibTrans" presStyleLbl="sibTrans2D1" presStyleIdx="0" presStyleCnt="0"/>
      <dgm:spPr/>
      <dgm:t>
        <a:bodyPr/>
        <a:lstStyle/>
        <a:p>
          <a:endParaRPr lang="nl-NL"/>
        </a:p>
      </dgm:t>
    </dgm:pt>
    <dgm:pt modelId="{997F7CAA-8FEB-4EDC-A01E-D90B8B26EF0F}" type="pres">
      <dgm:prSet presAssocID="{6DA34A13-9675-4AD8-9AA5-2A6479222A81}" presName="compNode" presStyleCnt="0"/>
      <dgm:spPr/>
    </dgm:pt>
    <dgm:pt modelId="{517BA7C4-09A6-4488-8382-77AFF77F5AC2}" type="pres">
      <dgm:prSet presAssocID="{6DA34A13-9675-4AD8-9AA5-2A6479222A81}" presName="bkgdShape" presStyleLbl="node1" presStyleIdx="1" presStyleCnt="6"/>
      <dgm:spPr/>
      <dgm:t>
        <a:bodyPr/>
        <a:lstStyle/>
        <a:p>
          <a:endParaRPr lang="nl-NL"/>
        </a:p>
      </dgm:t>
    </dgm:pt>
    <dgm:pt modelId="{4494C652-FF22-46D4-B58D-D48F0ECE73A2}" type="pres">
      <dgm:prSet presAssocID="{6DA34A13-9675-4AD8-9AA5-2A6479222A81}" presName="nodeTx" presStyleLbl="node1" presStyleIdx="1" presStyleCnt="6">
        <dgm:presLayoutVars>
          <dgm:bulletEnabled val="1"/>
        </dgm:presLayoutVars>
      </dgm:prSet>
      <dgm:spPr/>
      <dgm:t>
        <a:bodyPr/>
        <a:lstStyle/>
        <a:p>
          <a:endParaRPr lang="nl-NL"/>
        </a:p>
      </dgm:t>
    </dgm:pt>
    <dgm:pt modelId="{68C9BFE9-9BC9-4E27-B25C-BEB5C68DA083}" type="pres">
      <dgm:prSet presAssocID="{6DA34A13-9675-4AD8-9AA5-2A6479222A81}" presName="invisiNode" presStyleLbl="node1" presStyleIdx="1" presStyleCnt="6"/>
      <dgm:spPr/>
    </dgm:pt>
    <dgm:pt modelId="{12A42460-09EC-4CFA-8171-2BD2B055F035}" type="pres">
      <dgm:prSet presAssocID="{6DA34A13-9675-4AD8-9AA5-2A6479222A81}" presName="imagNode" presStyleLbl="fgImgPlace1" presStyleIdx="1" presStyleCnt="6"/>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8A4A9F1F-F284-4BC9-B9AE-A6991ECA0DFE}" type="pres">
      <dgm:prSet presAssocID="{9599104A-E8A9-42D9-B439-A6056E4EFF4E}" presName="sibTrans" presStyleLbl="sibTrans2D1" presStyleIdx="0" presStyleCnt="0"/>
      <dgm:spPr/>
      <dgm:t>
        <a:bodyPr/>
        <a:lstStyle/>
        <a:p>
          <a:endParaRPr lang="nl-NL"/>
        </a:p>
      </dgm:t>
    </dgm:pt>
    <dgm:pt modelId="{077F4B42-15E1-4939-8729-8C1E2F1B7607}" type="pres">
      <dgm:prSet presAssocID="{25069C71-B4D2-4BF3-9054-5EB8E11DA486}" presName="compNode" presStyleCnt="0"/>
      <dgm:spPr/>
    </dgm:pt>
    <dgm:pt modelId="{AA03BD93-C423-4158-98F0-7A4FB69598C8}" type="pres">
      <dgm:prSet presAssocID="{25069C71-B4D2-4BF3-9054-5EB8E11DA486}" presName="bkgdShape" presStyleLbl="node1" presStyleIdx="2" presStyleCnt="6"/>
      <dgm:spPr/>
      <dgm:t>
        <a:bodyPr/>
        <a:lstStyle/>
        <a:p>
          <a:endParaRPr lang="nl-NL"/>
        </a:p>
      </dgm:t>
    </dgm:pt>
    <dgm:pt modelId="{FADFCA16-7743-423C-89F5-530F50403532}" type="pres">
      <dgm:prSet presAssocID="{25069C71-B4D2-4BF3-9054-5EB8E11DA486}" presName="nodeTx" presStyleLbl="node1" presStyleIdx="2" presStyleCnt="6">
        <dgm:presLayoutVars>
          <dgm:bulletEnabled val="1"/>
        </dgm:presLayoutVars>
      </dgm:prSet>
      <dgm:spPr/>
      <dgm:t>
        <a:bodyPr/>
        <a:lstStyle/>
        <a:p>
          <a:endParaRPr lang="nl-NL"/>
        </a:p>
      </dgm:t>
    </dgm:pt>
    <dgm:pt modelId="{B9C5B444-497A-459D-943A-981806C63C5D}" type="pres">
      <dgm:prSet presAssocID="{25069C71-B4D2-4BF3-9054-5EB8E11DA486}" presName="invisiNode" presStyleLbl="node1" presStyleIdx="2" presStyleCnt="6"/>
      <dgm:spPr/>
    </dgm:pt>
    <dgm:pt modelId="{B9BB88DB-569D-4B6C-831B-90A9D4733CDE}" type="pres">
      <dgm:prSet presAssocID="{25069C71-B4D2-4BF3-9054-5EB8E11DA486}" presName="imagNode" presStyleLbl="fgImgPlace1" presStyleIdx="2" presStyleCnt="6"/>
      <dgm:spPr>
        <a:blipFill>
          <a:blip xmlns:r="http://schemas.openxmlformats.org/officeDocument/2006/relationships" r:embed="rId3"/>
          <a:srcRect/>
          <a:stretch>
            <a:fillRect l="-25000" r="-25000"/>
          </a:stretch>
        </a:blipFill>
      </dgm:spPr>
    </dgm:pt>
    <dgm:pt modelId="{CDCF61A6-15D7-46F4-80A5-923AA7AD54D5}" type="pres">
      <dgm:prSet presAssocID="{0CCFE2B4-312C-465E-99BF-C970AC8AAE38}" presName="sibTrans" presStyleLbl="sibTrans2D1" presStyleIdx="0" presStyleCnt="0"/>
      <dgm:spPr/>
      <dgm:t>
        <a:bodyPr/>
        <a:lstStyle/>
        <a:p>
          <a:endParaRPr lang="nl-NL"/>
        </a:p>
      </dgm:t>
    </dgm:pt>
    <dgm:pt modelId="{DB0B888F-109D-48BF-B5A0-178A996EC38A}" type="pres">
      <dgm:prSet presAssocID="{4F714E18-0D1F-424B-9877-A1C4F195E340}" presName="compNode" presStyleCnt="0"/>
      <dgm:spPr/>
    </dgm:pt>
    <dgm:pt modelId="{C7C026B5-0C0E-4DB5-9FB3-F4E3E147AC4A}" type="pres">
      <dgm:prSet presAssocID="{4F714E18-0D1F-424B-9877-A1C4F195E340}" presName="bkgdShape" presStyleLbl="node1" presStyleIdx="3" presStyleCnt="6"/>
      <dgm:spPr/>
      <dgm:t>
        <a:bodyPr/>
        <a:lstStyle/>
        <a:p>
          <a:endParaRPr lang="nl-NL"/>
        </a:p>
      </dgm:t>
    </dgm:pt>
    <dgm:pt modelId="{C9711EDE-8180-4947-BE1C-6333CE9FAFF2}" type="pres">
      <dgm:prSet presAssocID="{4F714E18-0D1F-424B-9877-A1C4F195E340}" presName="nodeTx" presStyleLbl="node1" presStyleIdx="3" presStyleCnt="6">
        <dgm:presLayoutVars>
          <dgm:bulletEnabled val="1"/>
        </dgm:presLayoutVars>
      </dgm:prSet>
      <dgm:spPr/>
      <dgm:t>
        <a:bodyPr/>
        <a:lstStyle/>
        <a:p>
          <a:endParaRPr lang="nl-NL"/>
        </a:p>
      </dgm:t>
    </dgm:pt>
    <dgm:pt modelId="{22C13ACE-7EE1-49E9-AE97-ACB5BA8C6D7D}" type="pres">
      <dgm:prSet presAssocID="{4F714E18-0D1F-424B-9877-A1C4F195E340}" presName="invisiNode" presStyleLbl="node1" presStyleIdx="3" presStyleCnt="6"/>
      <dgm:spPr/>
    </dgm:pt>
    <dgm:pt modelId="{DA536678-7572-4A10-BED4-DF0A246333EE}" type="pres">
      <dgm:prSet presAssocID="{4F714E18-0D1F-424B-9877-A1C4F195E340}" presName="imagNode" presStyleLbl="fgImgPlace1" presStyleIdx="3" presStyleCnt="6"/>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17000" r="-17000"/>
          </a:stretch>
        </a:blipFill>
      </dgm:spPr>
    </dgm:pt>
    <dgm:pt modelId="{3C3C9DA2-AA95-4C04-B526-ECAE8A505E4B}" type="pres">
      <dgm:prSet presAssocID="{D7565295-1286-429F-AEC9-8A6EA1482704}" presName="sibTrans" presStyleLbl="sibTrans2D1" presStyleIdx="0" presStyleCnt="0"/>
      <dgm:spPr/>
      <dgm:t>
        <a:bodyPr/>
        <a:lstStyle/>
        <a:p>
          <a:endParaRPr lang="nl-NL"/>
        </a:p>
      </dgm:t>
    </dgm:pt>
    <dgm:pt modelId="{C116CC7F-78A6-454F-B675-413BBCB3A3BF}" type="pres">
      <dgm:prSet presAssocID="{8AE04EE0-352A-440B-B581-635D8CAECDE9}" presName="compNode" presStyleCnt="0"/>
      <dgm:spPr/>
    </dgm:pt>
    <dgm:pt modelId="{F2506352-7658-431A-A6D6-236B62F1B595}" type="pres">
      <dgm:prSet presAssocID="{8AE04EE0-352A-440B-B581-635D8CAECDE9}" presName="bkgdShape" presStyleLbl="node1" presStyleIdx="4" presStyleCnt="6"/>
      <dgm:spPr/>
      <dgm:t>
        <a:bodyPr/>
        <a:lstStyle/>
        <a:p>
          <a:endParaRPr lang="nl-NL"/>
        </a:p>
      </dgm:t>
    </dgm:pt>
    <dgm:pt modelId="{1D734417-3DCE-43F9-88F6-535AE9492933}" type="pres">
      <dgm:prSet presAssocID="{8AE04EE0-352A-440B-B581-635D8CAECDE9}" presName="nodeTx" presStyleLbl="node1" presStyleIdx="4" presStyleCnt="6">
        <dgm:presLayoutVars>
          <dgm:bulletEnabled val="1"/>
        </dgm:presLayoutVars>
      </dgm:prSet>
      <dgm:spPr/>
      <dgm:t>
        <a:bodyPr/>
        <a:lstStyle/>
        <a:p>
          <a:endParaRPr lang="nl-NL"/>
        </a:p>
      </dgm:t>
    </dgm:pt>
    <dgm:pt modelId="{EE273F33-5BF2-4ADF-B796-16CD7DAC1DD2}" type="pres">
      <dgm:prSet presAssocID="{8AE04EE0-352A-440B-B581-635D8CAECDE9}" presName="invisiNode" presStyleLbl="node1" presStyleIdx="4" presStyleCnt="6"/>
      <dgm:spPr/>
    </dgm:pt>
    <dgm:pt modelId="{76868D3D-97AD-43A1-97CE-05F4D92EC003}" type="pres">
      <dgm:prSet presAssocID="{8AE04EE0-352A-440B-B581-635D8CAECDE9}" presName="imagNode" presStyleLbl="fgImgPlace1" presStyleIdx="4" presStyleCnt="6"/>
      <dgm:spPr>
        <a:blipFill>
          <a:blip xmlns:r="http://schemas.openxmlformats.org/officeDocument/2006/relationships" r:embed="rId5">
            <a:extLst>
              <a:ext uri="{28A0092B-C50C-407E-A947-70E740481C1C}">
                <a14:useLocalDpi xmlns:a14="http://schemas.microsoft.com/office/drawing/2010/main" val="0"/>
              </a:ext>
            </a:extLst>
          </a:blip>
          <a:srcRect/>
          <a:stretch>
            <a:fillRect l="-24000" r="-24000"/>
          </a:stretch>
        </a:blipFill>
      </dgm:spPr>
      <dgm:t>
        <a:bodyPr/>
        <a:lstStyle/>
        <a:p>
          <a:endParaRPr lang="nl-NL"/>
        </a:p>
      </dgm:t>
    </dgm:pt>
    <dgm:pt modelId="{B2164BAF-D583-48A7-AD9A-C4A1204FDC5F}" type="pres">
      <dgm:prSet presAssocID="{CFBBD84F-164B-4A7C-8946-671E5833EB33}" presName="sibTrans" presStyleLbl="sibTrans2D1" presStyleIdx="0" presStyleCnt="0"/>
      <dgm:spPr/>
      <dgm:t>
        <a:bodyPr/>
        <a:lstStyle/>
        <a:p>
          <a:endParaRPr lang="nl-NL"/>
        </a:p>
      </dgm:t>
    </dgm:pt>
    <dgm:pt modelId="{7F89EB3B-A01D-4734-AEC4-009DB5F169B0}" type="pres">
      <dgm:prSet presAssocID="{404FBBC6-4D5E-42CF-B48F-48D645CB7066}" presName="compNode" presStyleCnt="0"/>
      <dgm:spPr/>
    </dgm:pt>
    <dgm:pt modelId="{B8183D7A-91D1-441A-A8ED-9405DDC252CA}" type="pres">
      <dgm:prSet presAssocID="{404FBBC6-4D5E-42CF-B48F-48D645CB7066}" presName="bkgdShape" presStyleLbl="node1" presStyleIdx="5" presStyleCnt="6"/>
      <dgm:spPr/>
      <dgm:t>
        <a:bodyPr/>
        <a:lstStyle/>
        <a:p>
          <a:endParaRPr lang="nl-NL"/>
        </a:p>
      </dgm:t>
    </dgm:pt>
    <dgm:pt modelId="{26D88D84-9599-487A-B96E-292BAA8F72B0}" type="pres">
      <dgm:prSet presAssocID="{404FBBC6-4D5E-42CF-B48F-48D645CB7066}" presName="nodeTx" presStyleLbl="node1" presStyleIdx="5" presStyleCnt="6">
        <dgm:presLayoutVars>
          <dgm:bulletEnabled val="1"/>
        </dgm:presLayoutVars>
      </dgm:prSet>
      <dgm:spPr/>
      <dgm:t>
        <a:bodyPr/>
        <a:lstStyle/>
        <a:p>
          <a:endParaRPr lang="nl-NL"/>
        </a:p>
      </dgm:t>
    </dgm:pt>
    <dgm:pt modelId="{6B32E616-92A5-41BD-A714-21482F86D5A4}" type="pres">
      <dgm:prSet presAssocID="{404FBBC6-4D5E-42CF-B48F-48D645CB7066}" presName="invisiNode" presStyleLbl="node1" presStyleIdx="5" presStyleCnt="6"/>
      <dgm:spPr/>
    </dgm:pt>
    <dgm:pt modelId="{77D96402-8371-4C9D-82EC-33F0F3799CB9}" type="pres">
      <dgm:prSet presAssocID="{404FBBC6-4D5E-42CF-B48F-48D645CB7066}" presName="imagNode" presStyleLbl="fgImgPlace1" presStyleIdx="5" presStyleCnt="6"/>
      <dgm:spPr>
        <a:blipFill>
          <a:blip xmlns:r="http://schemas.openxmlformats.org/officeDocument/2006/relationships" r:embed="rId6">
            <a:extLst>
              <a:ext uri="{28A0092B-C50C-407E-A947-70E740481C1C}">
                <a14:useLocalDpi xmlns:a14="http://schemas.microsoft.com/office/drawing/2010/main" val="0"/>
              </a:ext>
            </a:extLst>
          </a:blip>
          <a:srcRect/>
          <a:stretch>
            <a:fillRect l="-17000" r="-17000"/>
          </a:stretch>
        </a:blipFill>
      </dgm:spPr>
    </dgm:pt>
  </dgm:ptLst>
  <dgm:cxnLst>
    <dgm:cxn modelId="{D647642C-93D8-44B6-A6DD-72548F3268A1}" srcId="{923D329A-1F01-40A2-962E-EAC766BB2284}" destId="{8AE04EE0-352A-440B-B581-635D8CAECDE9}" srcOrd="4" destOrd="0" parTransId="{6CBF27DC-16D5-44A4-96F5-1BBE10C32387}" sibTransId="{CFBBD84F-164B-4A7C-8946-671E5833EB33}"/>
    <dgm:cxn modelId="{05269A55-FC0D-49F9-86D0-BAC5BEE60FD4}" type="presOf" srcId="{8AE04EE0-352A-440B-B581-635D8CAECDE9}" destId="{F2506352-7658-431A-A6D6-236B62F1B595}" srcOrd="0" destOrd="0" presId="urn:microsoft.com/office/officeart/2005/8/layout/hList7"/>
    <dgm:cxn modelId="{31DB8D6D-0591-46BA-BB97-6BF7CA3FE63A}" type="presOf" srcId="{4F714E18-0D1F-424B-9877-A1C4F195E340}" destId="{C9711EDE-8180-4947-BE1C-6333CE9FAFF2}" srcOrd="1" destOrd="0" presId="urn:microsoft.com/office/officeart/2005/8/layout/hList7"/>
    <dgm:cxn modelId="{79E15D6D-9391-410E-9E15-F7FC17DEA942}" srcId="{923D329A-1F01-40A2-962E-EAC766BB2284}" destId="{404FBBC6-4D5E-42CF-B48F-48D645CB7066}" srcOrd="5" destOrd="0" parTransId="{4B34EBD8-BEA3-4733-AC1C-39EA7D945962}" sibTransId="{8EF42996-E5AA-4CFF-BBB6-A04F34450848}"/>
    <dgm:cxn modelId="{82BA7CDC-8879-4100-98D4-99410856E75C}" type="presOf" srcId="{D7565295-1286-429F-AEC9-8A6EA1482704}" destId="{3C3C9DA2-AA95-4C04-B526-ECAE8A505E4B}" srcOrd="0" destOrd="0" presId="urn:microsoft.com/office/officeart/2005/8/layout/hList7"/>
    <dgm:cxn modelId="{1D4AAFF8-79A8-430C-97E7-A5050AB8BE8F}" type="presOf" srcId="{25069C71-B4D2-4BF3-9054-5EB8E11DA486}" destId="{FADFCA16-7743-423C-89F5-530F50403532}" srcOrd="1" destOrd="0" presId="urn:microsoft.com/office/officeart/2005/8/layout/hList7"/>
    <dgm:cxn modelId="{A509A439-2512-4AD8-9F34-4629C2551079}" type="presOf" srcId="{706C487D-03D7-4508-AAE3-DF1388E29907}" destId="{6F3D8FD5-0184-4FB2-B829-88383A22D88B}" srcOrd="0" destOrd="0" presId="urn:microsoft.com/office/officeart/2005/8/layout/hList7"/>
    <dgm:cxn modelId="{013947DD-A12D-4F47-9908-649CC809E375}" type="presOf" srcId="{923D329A-1F01-40A2-962E-EAC766BB2284}" destId="{9B1C2113-5FCF-4B2E-828C-0BD6E65F80B6}" srcOrd="0" destOrd="0" presId="urn:microsoft.com/office/officeart/2005/8/layout/hList7"/>
    <dgm:cxn modelId="{2E0D6B65-54D5-43E6-A029-8C0353AF4DB8}" type="presOf" srcId="{25069C71-B4D2-4BF3-9054-5EB8E11DA486}" destId="{AA03BD93-C423-4158-98F0-7A4FB69598C8}" srcOrd="0" destOrd="0" presId="urn:microsoft.com/office/officeart/2005/8/layout/hList7"/>
    <dgm:cxn modelId="{198FC838-2588-420A-AB2D-31C4EA8F6B55}" type="presOf" srcId="{8AE04EE0-352A-440B-B581-635D8CAECDE9}" destId="{1D734417-3DCE-43F9-88F6-535AE9492933}" srcOrd="1" destOrd="0" presId="urn:microsoft.com/office/officeart/2005/8/layout/hList7"/>
    <dgm:cxn modelId="{E7E181DC-0A21-469B-A08C-F1127C03ACAF}" type="presOf" srcId="{9599104A-E8A9-42D9-B439-A6056E4EFF4E}" destId="{8A4A9F1F-F284-4BC9-B9AE-A6991ECA0DFE}" srcOrd="0" destOrd="0" presId="urn:microsoft.com/office/officeart/2005/8/layout/hList7"/>
    <dgm:cxn modelId="{A7B4ED41-C46F-4671-BF22-D085D4012A8A}" type="presOf" srcId="{6DA34A13-9675-4AD8-9AA5-2A6479222A81}" destId="{517BA7C4-09A6-4488-8382-77AFF77F5AC2}" srcOrd="0" destOrd="0" presId="urn:microsoft.com/office/officeart/2005/8/layout/hList7"/>
    <dgm:cxn modelId="{EB61624E-4AB1-478C-934B-FFAD6F7AD56C}" type="presOf" srcId="{404FBBC6-4D5E-42CF-B48F-48D645CB7066}" destId="{26D88D84-9599-487A-B96E-292BAA8F72B0}" srcOrd="1" destOrd="0" presId="urn:microsoft.com/office/officeart/2005/8/layout/hList7"/>
    <dgm:cxn modelId="{7CF5B401-C0FC-41F3-A7D8-B7A4A6961FBB}" srcId="{923D329A-1F01-40A2-962E-EAC766BB2284}" destId="{6DA34A13-9675-4AD8-9AA5-2A6479222A81}" srcOrd="1" destOrd="0" parTransId="{3595896A-B37B-4646-A1F7-7D450A6911CD}" sibTransId="{9599104A-E8A9-42D9-B439-A6056E4EFF4E}"/>
    <dgm:cxn modelId="{A858D9A5-183F-49BC-B1A0-EC90DA80029C}" type="presOf" srcId="{404FBBC6-4D5E-42CF-B48F-48D645CB7066}" destId="{B8183D7A-91D1-441A-A8ED-9405DDC252CA}" srcOrd="0" destOrd="0" presId="urn:microsoft.com/office/officeart/2005/8/layout/hList7"/>
    <dgm:cxn modelId="{577E1C63-8B8F-4863-8C8B-48E841D9D8AC}" srcId="{923D329A-1F01-40A2-962E-EAC766BB2284}" destId="{4F714E18-0D1F-424B-9877-A1C4F195E340}" srcOrd="3" destOrd="0" parTransId="{7A5F511C-83DC-4D0B-A138-7334A78AF408}" sibTransId="{D7565295-1286-429F-AEC9-8A6EA1482704}"/>
    <dgm:cxn modelId="{537112EA-992D-44DC-8845-29B76D1F25A6}" type="presOf" srcId="{F1066566-2319-4621-A7D3-5537548F77CE}" destId="{9D1AF2E4-F29D-4FBA-A892-073E4DE88F36}" srcOrd="1" destOrd="0" presId="urn:microsoft.com/office/officeart/2005/8/layout/hList7"/>
    <dgm:cxn modelId="{3D64111E-4AD3-484A-A771-EC476A265529}" srcId="{923D329A-1F01-40A2-962E-EAC766BB2284}" destId="{F1066566-2319-4621-A7D3-5537548F77CE}" srcOrd="0" destOrd="0" parTransId="{C19D778F-F6D2-45E7-8D8A-5B2179AE6627}" sibTransId="{706C487D-03D7-4508-AAE3-DF1388E29907}"/>
    <dgm:cxn modelId="{806DC940-7E42-4F45-A8D5-1EF7CAC8E318}" type="presOf" srcId="{CFBBD84F-164B-4A7C-8946-671E5833EB33}" destId="{B2164BAF-D583-48A7-AD9A-C4A1204FDC5F}" srcOrd="0" destOrd="0" presId="urn:microsoft.com/office/officeart/2005/8/layout/hList7"/>
    <dgm:cxn modelId="{3E7C84D3-FA3C-4B3D-A01B-14091FDE605E}" srcId="{923D329A-1F01-40A2-962E-EAC766BB2284}" destId="{25069C71-B4D2-4BF3-9054-5EB8E11DA486}" srcOrd="2" destOrd="0" parTransId="{240AAE23-A7B0-41A6-984B-68225FD056E3}" sibTransId="{0CCFE2B4-312C-465E-99BF-C970AC8AAE38}"/>
    <dgm:cxn modelId="{33B104E8-DE23-4742-85AC-CE9166BB26F3}" type="presOf" srcId="{F1066566-2319-4621-A7D3-5537548F77CE}" destId="{E2312A8A-3A1D-44DD-B6A4-34EF7DFEEAAF}" srcOrd="0" destOrd="0" presId="urn:microsoft.com/office/officeart/2005/8/layout/hList7"/>
    <dgm:cxn modelId="{DF5AFFF8-3077-4712-B8DD-083FD18B5121}" type="presOf" srcId="{6DA34A13-9675-4AD8-9AA5-2A6479222A81}" destId="{4494C652-FF22-46D4-B58D-D48F0ECE73A2}" srcOrd="1" destOrd="0" presId="urn:microsoft.com/office/officeart/2005/8/layout/hList7"/>
    <dgm:cxn modelId="{C81BAED6-5F7D-4DC5-9932-F5E313B77F35}" type="presOf" srcId="{4F714E18-0D1F-424B-9877-A1C4F195E340}" destId="{C7C026B5-0C0E-4DB5-9FB3-F4E3E147AC4A}" srcOrd="0" destOrd="0" presId="urn:microsoft.com/office/officeart/2005/8/layout/hList7"/>
    <dgm:cxn modelId="{A28C5CD3-62DF-47B6-B1DA-717C95FB47C9}" type="presOf" srcId="{0CCFE2B4-312C-465E-99BF-C970AC8AAE38}" destId="{CDCF61A6-15D7-46F4-80A5-923AA7AD54D5}" srcOrd="0" destOrd="0" presId="urn:microsoft.com/office/officeart/2005/8/layout/hList7"/>
    <dgm:cxn modelId="{66FBECF0-764F-4640-B9BE-99DD96E47A70}" type="presParOf" srcId="{9B1C2113-5FCF-4B2E-828C-0BD6E65F80B6}" destId="{31E181C8-8354-46BF-8B26-280F30FF17C2}" srcOrd="0" destOrd="0" presId="urn:microsoft.com/office/officeart/2005/8/layout/hList7"/>
    <dgm:cxn modelId="{1E74D84A-4DF2-4F06-9E50-FD0567578D42}" type="presParOf" srcId="{9B1C2113-5FCF-4B2E-828C-0BD6E65F80B6}" destId="{01AE07B9-02C9-4466-8370-18E1B4EF6CE3}" srcOrd="1" destOrd="0" presId="urn:microsoft.com/office/officeart/2005/8/layout/hList7"/>
    <dgm:cxn modelId="{BA9807D5-A5D3-466A-951A-6E3E93E60CCF}" type="presParOf" srcId="{01AE07B9-02C9-4466-8370-18E1B4EF6CE3}" destId="{45602A6A-8198-496B-B913-3847F366E59E}" srcOrd="0" destOrd="0" presId="urn:microsoft.com/office/officeart/2005/8/layout/hList7"/>
    <dgm:cxn modelId="{14FF8A2B-3530-4B13-B471-562D4C15670D}" type="presParOf" srcId="{45602A6A-8198-496B-B913-3847F366E59E}" destId="{E2312A8A-3A1D-44DD-B6A4-34EF7DFEEAAF}" srcOrd="0" destOrd="0" presId="urn:microsoft.com/office/officeart/2005/8/layout/hList7"/>
    <dgm:cxn modelId="{7EA1F317-704C-4741-87BE-44A0A056E8F1}" type="presParOf" srcId="{45602A6A-8198-496B-B913-3847F366E59E}" destId="{9D1AF2E4-F29D-4FBA-A892-073E4DE88F36}" srcOrd="1" destOrd="0" presId="urn:microsoft.com/office/officeart/2005/8/layout/hList7"/>
    <dgm:cxn modelId="{023DC085-F49C-4CEC-8AE9-7F4A8569250B}" type="presParOf" srcId="{45602A6A-8198-496B-B913-3847F366E59E}" destId="{8DCC3BE0-B02C-401B-9BCC-7C2A6E59A2BE}" srcOrd="2" destOrd="0" presId="urn:microsoft.com/office/officeart/2005/8/layout/hList7"/>
    <dgm:cxn modelId="{0F1FCBD3-F02E-4295-8EAA-757AEB6EFAA2}" type="presParOf" srcId="{45602A6A-8198-496B-B913-3847F366E59E}" destId="{58034ED3-1F6F-44A2-AEAE-7CAD5B4A3588}" srcOrd="3" destOrd="0" presId="urn:microsoft.com/office/officeart/2005/8/layout/hList7"/>
    <dgm:cxn modelId="{72F1D89C-739A-4DE5-BDF7-18F8BEFD06CA}" type="presParOf" srcId="{01AE07B9-02C9-4466-8370-18E1B4EF6CE3}" destId="{6F3D8FD5-0184-4FB2-B829-88383A22D88B}" srcOrd="1" destOrd="0" presId="urn:microsoft.com/office/officeart/2005/8/layout/hList7"/>
    <dgm:cxn modelId="{223109B6-5EEF-44B1-ABA5-E3D99117A69B}" type="presParOf" srcId="{01AE07B9-02C9-4466-8370-18E1B4EF6CE3}" destId="{997F7CAA-8FEB-4EDC-A01E-D90B8B26EF0F}" srcOrd="2" destOrd="0" presId="urn:microsoft.com/office/officeart/2005/8/layout/hList7"/>
    <dgm:cxn modelId="{4AD49820-235E-4115-86A5-DBABC242C781}" type="presParOf" srcId="{997F7CAA-8FEB-4EDC-A01E-D90B8B26EF0F}" destId="{517BA7C4-09A6-4488-8382-77AFF77F5AC2}" srcOrd="0" destOrd="0" presId="urn:microsoft.com/office/officeart/2005/8/layout/hList7"/>
    <dgm:cxn modelId="{61BDEDDB-6EB8-48D7-A6A1-9AE65A8C36E2}" type="presParOf" srcId="{997F7CAA-8FEB-4EDC-A01E-D90B8B26EF0F}" destId="{4494C652-FF22-46D4-B58D-D48F0ECE73A2}" srcOrd="1" destOrd="0" presId="urn:microsoft.com/office/officeart/2005/8/layout/hList7"/>
    <dgm:cxn modelId="{2A1A91A6-CD1A-4905-A0C8-4B1E2DE9A7E6}" type="presParOf" srcId="{997F7CAA-8FEB-4EDC-A01E-D90B8B26EF0F}" destId="{68C9BFE9-9BC9-4E27-B25C-BEB5C68DA083}" srcOrd="2" destOrd="0" presId="urn:microsoft.com/office/officeart/2005/8/layout/hList7"/>
    <dgm:cxn modelId="{B7FE5E0C-1642-4931-BBBB-361A5843EF59}" type="presParOf" srcId="{997F7CAA-8FEB-4EDC-A01E-D90B8B26EF0F}" destId="{12A42460-09EC-4CFA-8171-2BD2B055F035}" srcOrd="3" destOrd="0" presId="urn:microsoft.com/office/officeart/2005/8/layout/hList7"/>
    <dgm:cxn modelId="{31C92254-C9E0-4149-90B8-2D84730BC4C5}" type="presParOf" srcId="{01AE07B9-02C9-4466-8370-18E1B4EF6CE3}" destId="{8A4A9F1F-F284-4BC9-B9AE-A6991ECA0DFE}" srcOrd="3" destOrd="0" presId="urn:microsoft.com/office/officeart/2005/8/layout/hList7"/>
    <dgm:cxn modelId="{1BFF83AA-4563-4B6D-8204-E2416A0F4AA8}" type="presParOf" srcId="{01AE07B9-02C9-4466-8370-18E1B4EF6CE3}" destId="{077F4B42-15E1-4939-8729-8C1E2F1B7607}" srcOrd="4" destOrd="0" presId="urn:microsoft.com/office/officeart/2005/8/layout/hList7"/>
    <dgm:cxn modelId="{B9750166-13AB-433A-96A8-554E34D613E2}" type="presParOf" srcId="{077F4B42-15E1-4939-8729-8C1E2F1B7607}" destId="{AA03BD93-C423-4158-98F0-7A4FB69598C8}" srcOrd="0" destOrd="0" presId="urn:microsoft.com/office/officeart/2005/8/layout/hList7"/>
    <dgm:cxn modelId="{2FA9B3F7-FA03-4EDE-86CA-861B6837B259}" type="presParOf" srcId="{077F4B42-15E1-4939-8729-8C1E2F1B7607}" destId="{FADFCA16-7743-423C-89F5-530F50403532}" srcOrd="1" destOrd="0" presId="urn:microsoft.com/office/officeart/2005/8/layout/hList7"/>
    <dgm:cxn modelId="{B761811B-5763-4EB7-BCA6-846922A10D24}" type="presParOf" srcId="{077F4B42-15E1-4939-8729-8C1E2F1B7607}" destId="{B9C5B444-497A-459D-943A-981806C63C5D}" srcOrd="2" destOrd="0" presId="urn:microsoft.com/office/officeart/2005/8/layout/hList7"/>
    <dgm:cxn modelId="{D96FB8F1-54A1-4EFC-982C-84883186A155}" type="presParOf" srcId="{077F4B42-15E1-4939-8729-8C1E2F1B7607}" destId="{B9BB88DB-569D-4B6C-831B-90A9D4733CDE}" srcOrd="3" destOrd="0" presId="urn:microsoft.com/office/officeart/2005/8/layout/hList7"/>
    <dgm:cxn modelId="{CCC07594-CA59-4659-B4D4-8678B5B02A85}" type="presParOf" srcId="{01AE07B9-02C9-4466-8370-18E1B4EF6CE3}" destId="{CDCF61A6-15D7-46F4-80A5-923AA7AD54D5}" srcOrd="5" destOrd="0" presId="urn:microsoft.com/office/officeart/2005/8/layout/hList7"/>
    <dgm:cxn modelId="{9117642D-CF7C-4DF4-AEC1-D456BEDBB4BB}" type="presParOf" srcId="{01AE07B9-02C9-4466-8370-18E1B4EF6CE3}" destId="{DB0B888F-109D-48BF-B5A0-178A996EC38A}" srcOrd="6" destOrd="0" presId="urn:microsoft.com/office/officeart/2005/8/layout/hList7"/>
    <dgm:cxn modelId="{1AB44622-5FAF-44C5-8DFF-5D7F2738677A}" type="presParOf" srcId="{DB0B888F-109D-48BF-B5A0-178A996EC38A}" destId="{C7C026B5-0C0E-4DB5-9FB3-F4E3E147AC4A}" srcOrd="0" destOrd="0" presId="urn:microsoft.com/office/officeart/2005/8/layout/hList7"/>
    <dgm:cxn modelId="{0DA206D5-2265-4A86-B689-90997AF1DF65}" type="presParOf" srcId="{DB0B888F-109D-48BF-B5A0-178A996EC38A}" destId="{C9711EDE-8180-4947-BE1C-6333CE9FAFF2}" srcOrd="1" destOrd="0" presId="urn:microsoft.com/office/officeart/2005/8/layout/hList7"/>
    <dgm:cxn modelId="{E6C1972C-1055-4B6A-A537-0C055B53186D}" type="presParOf" srcId="{DB0B888F-109D-48BF-B5A0-178A996EC38A}" destId="{22C13ACE-7EE1-49E9-AE97-ACB5BA8C6D7D}" srcOrd="2" destOrd="0" presId="urn:microsoft.com/office/officeart/2005/8/layout/hList7"/>
    <dgm:cxn modelId="{DA894C30-D947-4535-BDFD-36922BAD5BC6}" type="presParOf" srcId="{DB0B888F-109D-48BF-B5A0-178A996EC38A}" destId="{DA536678-7572-4A10-BED4-DF0A246333EE}" srcOrd="3" destOrd="0" presId="urn:microsoft.com/office/officeart/2005/8/layout/hList7"/>
    <dgm:cxn modelId="{3C202959-9104-4FBF-B8D8-703BA3170218}" type="presParOf" srcId="{01AE07B9-02C9-4466-8370-18E1B4EF6CE3}" destId="{3C3C9DA2-AA95-4C04-B526-ECAE8A505E4B}" srcOrd="7" destOrd="0" presId="urn:microsoft.com/office/officeart/2005/8/layout/hList7"/>
    <dgm:cxn modelId="{4408D57F-7CBE-470F-8ED5-0683B6E0A290}" type="presParOf" srcId="{01AE07B9-02C9-4466-8370-18E1B4EF6CE3}" destId="{C116CC7F-78A6-454F-B675-413BBCB3A3BF}" srcOrd="8" destOrd="0" presId="urn:microsoft.com/office/officeart/2005/8/layout/hList7"/>
    <dgm:cxn modelId="{14F584D1-264D-4BB1-A9C1-26DDF2EEA7FA}" type="presParOf" srcId="{C116CC7F-78A6-454F-B675-413BBCB3A3BF}" destId="{F2506352-7658-431A-A6D6-236B62F1B595}" srcOrd="0" destOrd="0" presId="urn:microsoft.com/office/officeart/2005/8/layout/hList7"/>
    <dgm:cxn modelId="{CC8860D1-CAA9-441F-8CAB-5BA468145C41}" type="presParOf" srcId="{C116CC7F-78A6-454F-B675-413BBCB3A3BF}" destId="{1D734417-3DCE-43F9-88F6-535AE9492933}" srcOrd="1" destOrd="0" presId="urn:microsoft.com/office/officeart/2005/8/layout/hList7"/>
    <dgm:cxn modelId="{82D504D4-A2E8-46CA-8B89-66643F5E1143}" type="presParOf" srcId="{C116CC7F-78A6-454F-B675-413BBCB3A3BF}" destId="{EE273F33-5BF2-4ADF-B796-16CD7DAC1DD2}" srcOrd="2" destOrd="0" presId="urn:microsoft.com/office/officeart/2005/8/layout/hList7"/>
    <dgm:cxn modelId="{593A8C00-34C3-40C6-884D-33F3D4387474}" type="presParOf" srcId="{C116CC7F-78A6-454F-B675-413BBCB3A3BF}" destId="{76868D3D-97AD-43A1-97CE-05F4D92EC003}" srcOrd="3" destOrd="0" presId="urn:microsoft.com/office/officeart/2005/8/layout/hList7"/>
    <dgm:cxn modelId="{3956DEB3-3675-4825-99F1-EF019DF9CED5}" type="presParOf" srcId="{01AE07B9-02C9-4466-8370-18E1B4EF6CE3}" destId="{B2164BAF-D583-48A7-AD9A-C4A1204FDC5F}" srcOrd="9" destOrd="0" presId="urn:microsoft.com/office/officeart/2005/8/layout/hList7"/>
    <dgm:cxn modelId="{577D0B58-FE5E-462E-91B8-F62EF292FD15}" type="presParOf" srcId="{01AE07B9-02C9-4466-8370-18E1B4EF6CE3}" destId="{7F89EB3B-A01D-4734-AEC4-009DB5F169B0}" srcOrd="10" destOrd="0" presId="urn:microsoft.com/office/officeart/2005/8/layout/hList7"/>
    <dgm:cxn modelId="{34AE5D55-A041-4B38-BF19-C3E5CC52DAF3}" type="presParOf" srcId="{7F89EB3B-A01D-4734-AEC4-009DB5F169B0}" destId="{B8183D7A-91D1-441A-A8ED-9405DDC252CA}" srcOrd="0" destOrd="0" presId="urn:microsoft.com/office/officeart/2005/8/layout/hList7"/>
    <dgm:cxn modelId="{3BDC1B0A-9333-4B32-AFE1-39473F5C3F1D}" type="presParOf" srcId="{7F89EB3B-A01D-4734-AEC4-009DB5F169B0}" destId="{26D88D84-9599-487A-B96E-292BAA8F72B0}" srcOrd="1" destOrd="0" presId="urn:microsoft.com/office/officeart/2005/8/layout/hList7"/>
    <dgm:cxn modelId="{4709123C-047B-4561-9B23-765EF8DD3B8F}" type="presParOf" srcId="{7F89EB3B-A01D-4734-AEC4-009DB5F169B0}" destId="{6B32E616-92A5-41BD-A714-21482F86D5A4}" srcOrd="2" destOrd="0" presId="urn:microsoft.com/office/officeart/2005/8/layout/hList7"/>
    <dgm:cxn modelId="{B12946BD-2A7C-4D98-BA64-DE91263DDF4C}" type="presParOf" srcId="{7F89EB3B-A01D-4734-AEC4-009DB5F169B0}" destId="{77D96402-8371-4C9D-82EC-33F0F3799CB9}"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23D329A-1F01-40A2-962E-EAC766BB2284}"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nl-NL"/>
        </a:p>
      </dgm:t>
    </dgm:pt>
    <dgm:pt modelId="{F1066566-2319-4621-A7D3-5537548F77CE}">
      <dgm:prSet custT="1"/>
      <dgm:spPr>
        <a:solidFill>
          <a:schemeClr val="accent3">
            <a:lumMod val="75000"/>
            <a:alpha val="15000"/>
          </a:schemeClr>
        </a:solidFill>
        <a:ln w="12700">
          <a:solidFill>
            <a:schemeClr val="bg1">
              <a:lumMod val="65000"/>
              <a:lumOff val="35000"/>
            </a:schemeClr>
          </a:solidFill>
        </a:ln>
      </dgm:spPr>
      <dgm:t>
        <a:bodyPr/>
        <a:lstStyle/>
        <a:p>
          <a:pPr rtl="0"/>
          <a:r>
            <a:rPr lang="en-US" sz="1400" dirty="0" smtClean="0"/>
            <a:t>Functions in real-time</a:t>
          </a:r>
          <a:endParaRPr lang="nl-NL" sz="1400" dirty="0"/>
        </a:p>
      </dgm:t>
    </dgm:pt>
    <dgm:pt modelId="{C19D778F-F6D2-45E7-8D8A-5B2179AE6627}" type="parTrans" cxnId="{3D64111E-4AD3-484A-A771-EC476A265529}">
      <dgm:prSet/>
      <dgm:spPr/>
      <dgm:t>
        <a:bodyPr/>
        <a:lstStyle/>
        <a:p>
          <a:endParaRPr lang="nl-NL"/>
        </a:p>
      </dgm:t>
    </dgm:pt>
    <dgm:pt modelId="{706C487D-03D7-4508-AAE3-DF1388E29907}" type="sibTrans" cxnId="{3D64111E-4AD3-484A-A771-EC476A265529}">
      <dgm:prSet/>
      <dgm:spPr/>
      <dgm:t>
        <a:bodyPr/>
        <a:lstStyle/>
        <a:p>
          <a:endParaRPr lang="nl-NL"/>
        </a:p>
      </dgm:t>
    </dgm:pt>
    <dgm:pt modelId="{6DA34A13-9675-4AD8-9AA5-2A6479222A81}">
      <dgm:prSet custT="1"/>
      <dgm:spPr>
        <a:solidFill>
          <a:schemeClr val="accent3">
            <a:lumMod val="75000"/>
            <a:alpha val="15000"/>
          </a:schemeClr>
        </a:solidFill>
        <a:ln w="12700">
          <a:solidFill>
            <a:schemeClr val="bg1">
              <a:lumMod val="65000"/>
              <a:lumOff val="35000"/>
            </a:schemeClr>
          </a:solidFill>
        </a:ln>
      </dgm:spPr>
      <dgm:t>
        <a:bodyPr/>
        <a:lstStyle/>
        <a:p>
          <a:pPr rtl="0"/>
          <a:r>
            <a:rPr lang="en-US" sz="1400" dirty="0" smtClean="0"/>
            <a:t>Fits on allocated memory card</a:t>
          </a:r>
          <a:endParaRPr lang="nl-NL" sz="1400" dirty="0"/>
        </a:p>
      </dgm:t>
    </dgm:pt>
    <dgm:pt modelId="{3595896A-B37B-4646-A1F7-7D450A6911CD}" type="parTrans" cxnId="{7CF5B401-C0FC-41F3-A7D8-B7A4A6961FBB}">
      <dgm:prSet/>
      <dgm:spPr/>
      <dgm:t>
        <a:bodyPr/>
        <a:lstStyle/>
        <a:p>
          <a:endParaRPr lang="nl-NL"/>
        </a:p>
      </dgm:t>
    </dgm:pt>
    <dgm:pt modelId="{9599104A-E8A9-42D9-B439-A6056E4EFF4E}" type="sibTrans" cxnId="{7CF5B401-C0FC-41F3-A7D8-B7A4A6961FBB}">
      <dgm:prSet/>
      <dgm:spPr/>
      <dgm:t>
        <a:bodyPr/>
        <a:lstStyle/>
        <a:p>
          <a:endParaRPr lang="nl-NL"/>
        </a:p>
      </dgm:t>
    </dgm:pt>
    <dgm:pt modelId="{25069C71-B4D2-4BF3-9054-5EB8E11DA486}">
      <dgm:prSet custT="1"/>
      <dgm:spPr>
        <a:solidFill>
          <a:schemeClr val="accent3">
            <a:lumMod val="75000"/>
            <a:alpha val="15000"/>
          </a:schemeClr>
        </a:solidFill>
        <a:ln w="12700">
          <a:solidFill>
            <a:schemeClr val="bg1">
              <a:lumMod val="65000"/>
              <a:lumOff val="35000"/>
            </a:schemeClr>
          </a:solidFill>
        </a:ln>
      </dgm:spPr>
      <dgm:t>
        <a:bodyPr/>
        <a:lstStyle/>
        <a:p>
          <a:pPr rtl="0"/>
          <a:r>
            <a:rPr lang="en-US" sz="1400" dirty="0" smtClean="0"/>
            <a:t>Operates using PI hardware</a:t>
          </a:r>
          <a:endParaRPr lang="nl-NL" sz="1400" dirty="0"/>
        </a:p>
      </dgm:t>
    </dgm:pt>
    <dgm:pt modelId="{240AAE23-A7B0-41A6-984B-68225FD056E3}" type="parTrans" cxnId="{3E7C84D3-FA3C-4B3D-A01B-14091FDE605E}">
      <dgm:prSet/>
      <dgm:spPr/>
      <dgm:t>
        <a:bodyPr/>
        <a:lstStyle/>
        <a:p>
          <a:endParaRPr lang="nl-NL"/>
        </a:p>
      </dgm:t>
    </dgm:pt>
    <dgm:pt modelId="{0CCFE2B4-312C-465E-99BF-C970AC8AAE38}" type="sibTrans" cxnId="{3E7C84D3-FA3C-4B3D-A01B-14091FDE605E}">
      <dgm:prSet/>
      <dgm:spPr/>
      <dgm:t>
        <a:bodyPr/>
        <a:lstStyle/>
        <a:p>
          <a:endParaRPr lang="nl-NL"/>
        </a:p>
      </dgm:t>
    </dgm:pt>
    <dgm:pt modelId="{4F714E18-0D1F-424B-9877-A1C4F195E340}">
      <dgm:prSet custT="1"/>
      <dgm:spPr>
        <a:solidFill>
          <a:srgbClr val="FF0000">
            <a:alpha val="15000"/>
          </a:srgbClr>
        </a:solidFill>
        <a:ln w="12700">
          <a:solidFill>
            <a:schemeClr val="bg1">
              <a:lumMod val="65000"/>
              <a:lumOff val="35000"/>
            </a:schemeClr>
          </a:solidFill>
        </a:ln>
      </dgm:spPr>
      <dgm:t>
        <a:bodyPr/>
        <a:lstStyle/>
        <a:p>
          <a:pPr rtl="0"/>
          <a:r>
            <a:rPr lang="en-US" sz="1400" dirty="0" smtClean="0"/>
            <a:t>User friendly</a:t>
          </a:r>
          <a:endParaRPr lang="nl-NL" sz="1400" dirty="0"/>
        </a:p>
      </dgm:t>
    </dgm:pt>
    <dgm:pt modelId="{7A5F511C-83DC-4D0B-A138-7334A78AF408}" type="parTrans" cxnId="{577E1C63-8B8F-4863-8C8B-48E841D9D8AC}">
      <dgm:prSet/>
      <dgm:spPr/>
      <dgm:t>
        <a:bodyPr/>
        <a:lstStyle/>
        <a:p>
          <a:endParaRPr lang="nl-NL"/>
        </a:p>
      </dgm:t>
    </dgm:pt>
    <dgm:pt modelId="{D7565295-1286-429F-AEC9-8A6EA1482704}" type="sibTrans" cxnId="{577E1C63-8B8F-4863-8C8B-48E841D9D8AC}">
      <dgm:prSet/>
      <dgm:spPr/>
      <dgm:t>
        <a:bodyPr/>
        <a:lstStyle/>
        <a:p>
          <a:endParaRPr lang="nl-NL"/>
        </a:p>
      </dgm:t>
    </dgm:pt>
    <dgm:pt modelId="{8AE04EE0-352A-440B-B581-635D8CAECDE9}">
      <dgm:prSet custT="1"/>
      <dgm:spPr>
        <a:solidFill>
          <a:schemeClr val="accent3">
            <a:lumMod val="75000"/>
            <a:alpha val="15000"/>
          </a:schemeClr>
        </a:solidFill>
        <a:ln w="12700">
          <a:solidFill>
            <a:schemeClr val="bg1">
              <a:lumMod val="65000"/>
              <a:lumOff val="35000"/>
            </a:schemeClr>
          </a:solidFill>
        </a:ln>
      </dgm:spPr>
      <dgm:t>
        <a:bodyPr/>
        <a:lstStyle/>
        <a:p>
          <a:pPr rtl="0"/>
          <a:r>
            <a:rPr lang="en-US" sz="1400" dirty="0" smtClean="0"/>
            <a:t>Error handling and a robust system</a:t>
          </a:r>
          <a:endParaRPr lang="nl-NL" sz="1400" dirty="0"/>
        </a:p>
      </dgm:t>
    </dgm:pt>
    <dgm:pt modelId="{6CBF27DC-16D5-44A4-96F5-1BBE10C32387}" type="parTrans" cxnId="{D647642C-93D8-44B6-A6DD-72548F3268A1}">
      <dgm:prSet/>
      <dgm:spPr/>
      <dgm:t>
        <a:bodyPr/>
        <a:lstStyle/>
        <a:p>
          <a:endParaRPr lang="nl-NL"/>
        </a:p>
      </dgm:t>
    </dgm:pt>
    <dgm:pt modelId="{CFBBD84F-164B-4A7C-8946-671E5833EB33}" type="sibTrans" cxnId="{D647642C-93D8-44B6-A6DD-72548F3268A1}">
      <dgm:prSet/>
      <dgm:spPr/>
      <dgm:t>
        <a:bodyPr/>
        <a:lstStyle/>
        <a:p>
          <a:endParaRPr lang="nl-NL"/>
        </a:p>
      </dgm:t>
    </dgm:pt>
    <dgm:pt modelId="{404FBBC6-4D5E-42CF-B48F-48D645CB7066}">
      <dgm:prSet custT="1"/>
      <dgm:spPr>
        <a:solidFill>
          <a:srgbClr val="FF0000">
            <a:alpha val="15000"/>
          </a:srgbClr>
        </a:solidFill>
        <a:ln w="12700">
          <a:solidFill>
            <a:schemeClr val="bg1">
              <a:lumMod val="65000"/>
              <a:lumOff val="35000"/>
            </a:schemeClr>
          </a:solidFill>
        </a:ln>
      </dgm:spPr>
      <dgm:t>
        <a:bodyPr/>
        <a:lstStyle/>
        <a:p>
          <a:pPr rtl="0"/>
          <a:r>
            <a:rPr lang="en-US" sz="1400" dirty="0" smtClean="0"/>
            <a:t>Simple to Reset</a:t>
          </a:r>
          <a:endParaRPr lang="nl-NL" sz="1400" dirty="0"/>
        </a:p>
      </dgm:t>
    </dgm:pt>
    <dgm:pt modelId="{4B34EBD8-BEA3-4733-AC1C-39EA7D945962}" type="parTrans" cxnId="{79E15D6D-9391-410E-9E15-F7FC17DEA942}">
      <dgm:prSet/>
      <dgm:spPr/>
      <dgm:t>
        <a:bodyPr/>
        <a:lstStyle/>
        <a:p>
          <a:endParaRPr lang="nl-NL"/>
        </a:p>
      </dgm:t>
    </dgm:pt>
    <dgm:pt modelId="{8EF42996-E5AA-4CFF-BBB6-A04F34450848}" type="sibTrans" cxnId="{79E15D6D-9391-410E-9E15-F7FC17DEA942}">
      <dgm:prSet/>
      <dgm:spPr/>
      <dgm:t>
        <a:bodyPr/>
        <a:lstStyle/>
        <a:p>
          <a:endParaRPr lang="nl-NL"/>
        </a:p>
      </dgm:t>
    </dgm:pt>
    <dgm:pt modelId="{7B70B63B-2746-4597-94D8-3443C658B532}">
      <dgm:prSet custT="1"/>
      <dgm:spPr>
        <a:solidFill>
          <a:srgbClr val="FF0000">
            <a:alpha val="15000"/>
          </a:srgbClr>
        </a:solidFill>
        <a:ln w="12700">
          <a:solidFill>
            <a:schemeClr val="bg1">
              <a:lumMod val="65000"/>
              <a:lumOff val="35000"/>
            </a:schemeClr>
          </a:solidFill>
        </a:ln>
      </dgm:spPr>
      <dgm:t>
        <a:bodyPr/>
        <a:lstStyle/>
        <a:p>
          <a:r>
            <a:rPr lang="nl-NL" sz="1400" dirty="0" smtClean="0"/>
            <a:t>Able to process vector commands</a:t>
          </a:r>
          <a:endParaRPr lang="nl-NL" sz="1400" dirty="0"/>
        </a:p>
      </dgm:t>
    </dgm:pt>
    <dgm:pt modelId="{C7205946-88EA-4BA3-A6BC-15FE7771D4A9}" type="parTrans" cxnId="{B28A6392-C2F8-4326-A6DD-A52EE02A3ABB}">
      <dgm:prSet/>
      <dgm:spPr/>
      <dgm:t>
        <a:bodyPr/>
        <a:lstStyle/>
        <a:p>
          <a:endParaRPr lang="nl-NL"/>
        </a:p>
      </dgm:t>
    </dgm:pt>
    <dgm:pt modelId="{90A4CFCD-C9DD-4336-ADD7-6DE90FBA07DA}" type="sibTrans" cxnId="{B28A6392-C2F8-4326-A6DD-A52EE02A3ABB}">
      <dgm:prSet/>
      <dgm:spPr/>
      <dgm:t>
        <a:bodyPr/>
        <a:lstStyle/>
        <a:p>
          <a:endParaRPr lang="nl-NL"/>
        </a:p>
      </dgm:t>
    </dgm:pt>
    <dgm:pt modelId="{0636804E-47D7-4A1E-9254-B1362680821A}">
      <dgm:prSet custT="1"/>
      <dgm:spPr>
        <a:solidFill>
          <a:schemeClr val="accent3">
            <a:lumMod val="75000"/>
            <a:alpha val="15000"/>
          </a:schemeClr>
        </a:solidFill>
        <a:ln w="12700">
          <a:solidFill>
            <a:schemeClr val="bg1">
              <a:lumMod val="65000"/>
              <a:lumOff val="35000"/>
            </a:schemeClr>
          </a:solidFill>
        </a:ln>
      </dgm:spPr>
      <dgm:t>
        <a:bodyPr/>
        <a:lstStyle/>
        <a:p>
          <a:r>
            <a:rPr lang="nl-NL" sz="1400" dirty="0" smtClean="0"/>
            <a:t>uses no more than 512mb of ram</a:t>
          </a:r>
          <a:endParaRPr lang="nl-NL" sz="1400" dirty="0"/>
        </a:p>
      </dgm:t>
    </dgm:pt>
    <dgm:pt modelId="{BC04DAF4-FC1E-4BDF-B72F-F8D909D4FB52}" type="parTrans" cxnId="{F9415BC3-17C6-41BE-8316-4BA793034029}">
      <dgm:prSet/>
      <dgm:spPr/>
      <dgm:t>
        <a:bodyPr/>
        <a:lstStyle/>
        <a:p>
          <a:endParaRPr lang="nl-NL"/>
        </a:p>
      </dgm:t>
    </dgm:pt>
    <dgm:pt modelId="{2212398E-2D08-4C92-8C05-11289D61CCD6}" type="sibTrans" cxnId="{F9415BC3-17C6-41BE-8316-4BA793034029}">
      <dgm:prSet/>
      <dgm:spPr/>
      <dgm:t>
        <a:bodyPr/>
        <a:lstStyle/>
        <a:p>
          <a:endParaRPr lang="nl-NL"/>
        </a:p>
      </dgm:t>
    </dgm:pt>
    <dgm:pt modelId="{9B1C2113-5FCF-4B2E-828C-0BD6E65F80B6}" type="pres">
      <dgm:prSet presAssocID="{923D329A-1F01-40A2-962E-EAC766BB2284}" presName="Name0" presStyleCnt="0">
        <dgm:presLayoutVars>
          <dgm:dir/>
          <dgm:resizeHandles val="exact"/>
        </dgm:presLayoutVars>
      </dgm:prSet>
      <dgm:spPr/>
      <dgm:t>
        <a:bodyPr/>
        <a:lstStyle/>
        <a:p>
          <a:endParaRPr lang="nl-NL"/>
        </a:p>
      </dgm:t>
    </dgm:pt>
    <dgm:pt modelId="{31E181C8-8354-46BF-8B26-280F30FF17C2}" type="pres">
      <dgm:prSet presAssocID="{923D329A-1F01-40A2-962E-EAC766BB2284}" presName="fgShape" presStyleLbl="fgShp" presStyleIdx="0" presStyleCnt="1"/>
      <dgm:spPr>
        <a:solidFill>
          <a:schemeClr val="accent3">
            <a:lumMod val="75000"/>
            <a:alpha val="15000"/>
          </a:schemeClr>
        </a:solidFill>
        <a:ln w="12700">
          <a:solidFill>
            <a:schemeClr val="tx1">
              <a:lumMod val="50000"/>
            </a:schemeClr>
          </a:solidFill>
        </a:ln>
      </dgm:spPr>
    </dgm:pt>
    <dgm:pt modelId="{01AE07B9-02C9-4466-8370-18E1B4EF6CE3}" type="pres">
      <dgm:prSet presAssocID="{923D329A-1F01-40A2-962E-EAC766BB2284}" presName="linComp" presStyleCnt="0"/>
      <dgm:spPr/>
    </dgm:pt>
    <dgm:pt modelId="{45602A6A-8198-496B-B913-3847F366E59E}" type="pres">
      <dgm:prSet presAssocID="{F1066566-2319-4621-A7D3-5537548F77CE}" presName="compNode" presStyleCnt="0"/>
      <dgm:spPr/>
    </dgm:pt>
    <dgm:pt modelId="{E2312A8A-3A1D-44DD-B6A4-34EF7DFEEAAF}" type="pres">
      <dgm:prSet presAssocID="{F1066566-2319-4621-A7D3-5537548F77CE}" presName="bkgdShape" presStyleLbl="node1" presStyleIdx="0" presStyleCnt="8"/>
      <dgm:spPr/>
      <dgm:t>
        <a:bodyPr/>
        <a:lstStyle/>
        <a:p>
          <a:endParaRPr lang="nl-NL"/>
        </a:p>
      </dgm:t>
    </dgm:pt>
    <dgm:pt modelId="{9D1AF2E4-F29D-4FBA-A892-073E4DE88F36}" type="pres">
      <dgm:prSet presAssocID="{F1066566-2319-4621-A7D3-5537548F77CE}" presName="nodeTx" presStyleLbl="node1" presStyleIdx="0" presStyleCnt="8">
        <dgm:presLayoutVars>
          <dgm:bulletEnabled val="1"/>
        </dgm:presLayoutVars>
      </dgm:prSet>
      <dgm:spPr/>
      <dgm:t>
        <a:bodyPr/>
        <a:lstStyle/>
        <a:p>
          <a:endParaRPr lang="nl-NL"/>
        </a:p>
      </dgm:t>
    </dgm:pt>
    <dgm:pt modelId="{8DCC3BE0-B02C-401B-9BCC-7C2A6E59A2BE}" type="pres">
      <dgm:prSet presAssocID="{F1066566-2319-4621-A7D3-5537548F77CE}" presName="invisiNode" presStyleLbl="node1" presStyleIdx="0" presStyleCnt="8"/>
      <dgm:spPr/>
    </dgm:pt>
    <dgm:pt modelId="{58034ED3-1F6F-44A2-AEAE-7CAD5B4A3588}" type="pres">
      <dgm:prSet presAssocID="{F1066566-2319-4621-A7D3-5537548F77CE}" presName="imagNode" presStyleLbl="fgImgPlace1" presStyleIdx="0" presStyleCnt="8"/>
      <dgm:spPr>
        <a:blipFill>
          <a:blip xmlns:r="http://schemas.openxmlformats.org/officeDocument/2006/relationships" r:embed="rId1"/>
          <a:srcRect/>
          <a:stretch>
            <a:fillRect t="-1000" b="-1000"/>
          </a:stretch>
        </a:blipFill>
      </dgm:spPr>
    </dgm:pt>
    <dgm:pt modelId="{6F3D8FD5-0184-4FB2-B829-88383A22D88B}" type="pres">
      <dgm:prSet presAssocID="{706C487D-03D7-4508-AAE3-DF1388E29907}" presName="sibTrans" presStyleLbl="sibTrans2D1" presStyleIdx="0" presStyleCnt="0"/>
      <dgm:spPr/>
      <dgm:t>
        <a:bodyPr/>
        <a:lstStyle/>
        <a:p>
          <a:endParaRPr lang="nl-NL"/>
        </a:p>
      </dgm:t>
    </dgm:pt>
    <dgm:pt modelId="{9122965D-971E-442A-B77A-04FC8398C7F7}" type="pres">
      <dgm:prSet presAssocID="{7B70B63B-2746-4597-94D8-3443C658B532}" presName="compNode" presStyleCnt="0"/>
      <dgm:spPr/>
    </dgm:pt>
    <dgm:pt modelId="{A377101A-E3DE-4648-872B-23221E9A32AD}" type="pres">
      <dgm:prSet presAssocID="{7B70B63B-2746-4597-94D8-3443C658B532}" presName="bkgdShape" presStyleLbl="node1" presStyleIdx="1" presStyleCnt="8"/>
      <dgm:spPr/>
      <dgm:t>
        <a:bodyPr/>
        <a:lstStyle/>
        <a:p>
          <a:endParaRPr lang="nl-NL"/>
        </a:p>
      </dgm:t>
    </dgm:pt>
    <dgm:pt modelId="{3C0C3A28-C143-43B3-9151-DCA71788CC89}" type="pres">
      <dgm:prSet presAssocID="{7B70B63B-2746-4597-94D8-3443C658B532}" presName="nodeTx" presStyleLbl="node1" presStyleIdx="1" presStyleCnt="8">
        <dgm:presLayoutVars>
          <dgm:bulletEnabled val="1"/>
        </dgm:presLayoutVars>
      </dgm:prSet>
      <dgm:spPr/>
      <dgm:t>
        <a:bodyPr/>
        <a:lstStyle/>
        <a:p>
          <a:endParaRPr lang="nl-NL"/>
        </a:p>
      </dgm:t>
    </dgm:pt>
    <dgm:pt modelId="{36AC7691-21E3-4F41-84DF-AA54A538B7A0}" type="pres">
      <dgm:prSet presAssocID="{7B70B63B-2746-4597-94D8-3443C658B532}" presName="invisiNode" presStyleLbl="node1" presStyleIdx="1" presStyleCnt="8"/>
      <dgm:spPr/>
    </dgm:pt>
    <dgm:pt modelId="{919F577D-CD3B-4AB5-A2A9-FAD4DC4B6F77}" type="pres">
      <dgm:prSet presAssocID="{7B70B63B-2746-4597-94D8-3443C658B532}" presName="imagNode" presStyleLbl="fgImgPlace1" presStyleIdx="1" presStyleCnt="8"/>
      <dgm:spPr>
        <a:blipFill>
          <a:blip xmlns:r="http://schemas.openxmlformats.org/officeDocument/2006/relationships" r:embed="rId2">
            <a:extLst>
              <a:ext uri="{28A0092B-C50C-407E-A947-70E740481C1C}">
                <a14:useLocalDpi xmlns:a14="http://schemas.microsoft.com/office/drawing/2010/main" val="0"/>
              </a:ext>
            </a:extLst>
          </a:blip>
          <a:srcRect/>
          <a:stretch>
            <a:fillRect l="-6000" r="-6000"/>
          </a:stretch>
        </a:blipFill>
      </dgm:spPr>
    </dgm:pt>
    <dgm:pt modelId="{44CB8994-1BF1-4395-B9FC-EBB4121F7067}" type="pres">
      <dgm:prSet presAssocID="{90A4CFCD-C9DD-4336-ADD7-6DE90FBA07DA}" presName="sibTrans" presStyleLbl="sibTrans2D1" presStyleIdx="0" presStyleCnt="0"/>
      <dgm:spPr/>
      <dgm:t>
        <a:bodyPr/>
        <a:lstStyle/>
        <a:p>
          <a:endParaRPr lang="nl-NL"/>
        </a:p>
      </dgm:t>
    </dgm:pt>
    <dgm:pt modelId="{778725EE-1888-4613-8F46-CB5855012BF3}" type="pres">
      <dgm:prSet presAssocID="{0636804E-47D7-4A1E-9254-B1362680821A}" presName="compNode" presStyleCnt="0"/>
      <dgm:spPr/>
    </dgm:pt>
    <dgm:pt modelId="{E46CE441-A1E2-4FC4-9E62-5B1D0BE0690C}" type="pres">
      <dgm:prSet presAssocID="{0636804E-47D7-4A1E-9254-B1362680821A}" presName="bkgdShape" presStyleLbl="node1" presStyleIdx="2" presStyleCnt="8"/>
      <dgm:spPr/>
      <dgm:t>
        <a:bodyPr/>
        <a:lstStyle/>
        <a:p>
          <a:endParaRPr lang="nl-NL"/>
        </a:p>
      </dgm:t>
    </dgm:pt>
    <dgm:pt modelId="{BF47C032-3C27-41C4-9074-FFDE50DCF97B}" type="pres">
      <dgm:prSet presAssocID="{0636804E-47D7-4A1E-9254-B1362680821A}" presName="nodeTx" presStyleLbl="node1" presStyleIdx="2" presStyleCnt="8">
        <dgm:presLayoutVars>
          <dgm:bulletEnabled val="1"/>
        </dgm:presLayoutVars>
      </dgm:prSet>
      <dgm:spPr/>
      <dgm:t>
        <a:bodyPr/>
        <a:lstStyle/>
        <a:p>
          <a:endParaRPr lang="nl-NL"/>
        </a:p>
      </dgm:t>
    </dgm:pt>
    <dgm:pt modelId="{42ECD27D-B111-4569-BB67-9988FC67B298}" type="pres">
      <dgm:prSet presAssocID="{0636804E-47D7-4A1E-9254-B1362680821A}" presName="invisiNode" presStyleLbl="node1" presStyleIdx="2" presStyleCnt="8"/>
      <dgm:spPr/>
    </dgm:pt>
    <dgm:pt modelId="{FCC605DD-9D5B-4793-B3A6-EA9F108DC37F}" type="pres">
      <dgm:prSet presAssocID="{0636804E-47D7-4A1E-9254-B1362680821A}" presName="imagNode" presStyleLbl="fgImgPlace1" presStyleIdx="2" presStyleCnt="8"/>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2000" r="-2000"/>
          </a:stretch>
        </a:blipFill>
      </dgm:spPr>
    </dgm:pt>
    <dgm:pt modelId="{1FB55C9E-15A1-4000-A115-200550E32739}" type="pres">
      <dgm:prSet presAssocID="{2212398E-2D08-4C92-8C05-11289D61CCD6}" presName="sibTrans" presStyleLbl="sibTrans2D1" presStyleIdx="0" presStyleCnt="0"/>
      <dgm:spPr/>
      <dgm:t>
        <a:bodyPr/>
        <a:lstStyle/>
        <a:p>
          <a:endParaRPr lang="nl-NL"/>
        </a:p>
      </dgm:t>
    </dgm:pt>
    <dgm:pt modelId="{997F7CAA-8FEB-4EDC-A01E-D90B8B26EF0F}" type="pres">
      <dgm:prSet presAssocID="{6DA34A13-9675-4AD8-9AA5-2A6479222A81}" presName="compNode" presStyleCnt="0"/>
      <dgm:spPr/>
    </dgm:pt>
    <dgm:pt modelId="{517BA7C4-09A6-4488-8382-77AFF77F5AC2}" type="pres">
      <dgm:prSet presAssocID="{6DA34A13-9675-4AD8-9AA5-2A6479222A81}" presName="bkgdShape" presStyleLbl="node1" presStyleIdx="3" presStyleCnt="8"/>
      <dgm:spPr/>
      <dgm:t>
        <a:bodyPr/>
        <a:lstStyle/>
        <a:p>
          <a:endParaRPr lang="nl-NL"/>
        </a:p>
      </dgm:t>
    </dgm:pt>
    <dgm:pt modelId="{4494C652-FF22-46D4-B58D-D48F0ECE73A2}" type="pres">
      <dgm:prSet presAssocID="{6DA34A13-9675-4AD8-9AA5-2A6479222A81}" presName="nodeTx" presStyleLbl="node1" presStyleIdx="3" presStyleCnt="8">
        <dgm:presLayoutVars>
          <dgm:bulletEnabled val="1"/>
        </dgm:presLayoutVars>
      </dgm:prSet>
      <dgm:spPr/>
      <dgm:t>
        <a:bodyPr/>
        <a:lstStyle/>
        <a:p>
          <a:endParaRPr lang="nl-NL"/>
        </a:p>
      </dgm:t>
    </dgm:pt>
    <dgm:pt modelId="{68C9BFE9-9BC9-4E27-B25C-BEB5C68DA083}" type="pres">
      <dgm:prSet presAssocID="{6DA34A13-9675-4AD8-9AA5-2A6479222A81}" presName="invisiNode" presStyleLbl="node1" presStyleIdx="3" presStyleCnt="8"/>
      <dgm:spPr/>
    </dgm:pt>
    <dgm:pt modelId="{12A42460-09EC-4CFA-8171-2BD2B055F035}" type="pres">
      <dgm:prSet presAssocID="{6DA34A13-9675-4AD8-9AA5-2A6479222A81}" presName="imagNode" presStyleLbl="fgImgPlace1" presStyleIdx="3" presStyleCnt="8"/>
      <dgm:spPr>
        <a:blipFill>
          <a:blip xmlns:r="http://schemas.openxmlformats.org/officeDocument/2006/relationships" r:embed="rId4"/>
          <a:srcRect/>
          <a:stretch>
            <a:fillRect/>
          </a:stretch>
        </a:blipFill>
      </dgm:spPr>
    </dgm:pt>
    <dgm:pt modelId="{8A4A9F1F-F284-4BC9-B9AE-A6991ECA0DFE}" type="pres">
      <dgm:prSet presAssocID="{9599104A-E8A9-42D9-B439-A6056E4EFF4E}" presName="sibTrans" presStyleLbl="sibTrans2D1" presStyleIdx="0" presStyleCnt="0"/>
      <dgm:spPr/>
      <dgm:t>
        <a:bodyPr/>
        <a:lstStyle/>
        <a:p>
          <a:endParaRPr lang="nl-NL"/>
        </a:p>
      </dgm:t>
    </dgm:pt>
    <dgm:pt modelId="{077F4B42-15E1-4939-8729-8C1E2F1B7607}" type="pres">
      <dgm:prSet presAssocID="{25069C71-B4D2-4BF3-9054-5EB8E11DA486}" presName="compNode" presStyleCnt="0"/>
      <dgm:spPr/>
    </dgm:pt>
    <dgm:pt modelId="{AA03BD93-C423-4158-98F0-7A4FB69598C8}" type="pres">
      <dgm:prSet presAssocID="{25069C71-B4D2-4BF3-9054-5EB8E11DA486}" presName="bkgdShape" presStyleLbl="node1" presStyleIdx="4" presStyleCnt="8"/>
      <dgm:spPr/>
      <dgm:t>
        <a:bodyPr/>
        <a:lstStyle/>
        <a:p>
          <a:endParaRPr lang="nl-NL"/>
        </a:p>
      </dgm:t>
    </dgm:pt>
    <dgm:pt modelId="{FADFCA16-7743-423C-89F5-530F50403532}" type="pres">
      <dgm:prSet presAssocID="{25069C71-B4D2-4BF3-9054-5EB8E11DA486}" presName="nodeTx" presStyleLbl="node1" presStyleIdx="4" presStyleCnt="8">
        <dgm:presLayoutVars>
          <dgm:bulletEnabled val="1"/>
        </dgm:presLayoutVars>
      </dgm:prSet>
      <dgm:spPr/>
      <dgm:t>
        <a:bodyPr/>
        <a:lstStyle/>
        <a:p>
          <a:endParaRPr lang="nl-NL"/>
        </a:p>
      </dgm:t>
    </dgm:pt>
    <dgm:pt modelId="{B9C5B444-497A-459D-943A-981806C63C5D}" type="pres">
      <dgm:prSet presAssocID="{25069C71-B4D2-4BF3-9054-5EB8E11DA486}" presName="invisiNode" presStyleLbl="node1" presStyleIdx="4" presStyleCnt="8"/>
      <dgm:spPr/>
    </dgm:pt>
    <dgm:pt modelId="{B9BB88DB-569D-4B6C-831B-90A9D4733CDE}" type="pres">
      <dgm:prSet presAssocID="{25069C71-B4D2-4BF3-9054-5EB8E11DA486}" presName="imagNode" presStyleLbl="fgImgPlace1" presStyleIdx="4" presStyleCnt="8"/>
      <dgm:spPr>
        <a:blipFill>
          <a:blip xmlns:r="http://schemas.openxmlformats.org/officeDocument/2006/relationships" r:embed="rId5"/>
          <a:srcRect/>
          <a:stretch>
            <a:fillRect l="-25000" r="-25000"/>
          </a:stretch>
        </a:blipFill>
      </dgm:spPr>
    </dgm:pt>
    <dgm:pt modelId="{CDCF61A6-15D7-46F4-80A5-923AA7AD54D5}" type="pres">
      <dgm:prSet presAssocID="{0CCFE2B4-312C-465E-99BF-C970AC8AAE38}" presName="sibTrans" presStyleLbl="sibTrans2D1" presStyleIdx="0" presStyleCnt="0"/>
      <dgm:spPr/>
      <dgm:t>
        <a:bodyPr/>
        <a:lstStyle/>
        <a:p>
          <a:endParaRPr lang="nl-NL"/>
        </a:p>
      </dgm:t>
    </dgm:pt>
    <dgm:pt modelId="{DB0B888F-109D-48BF-B5A0-178A996EC38A}" type="pres">
      <dgm:prSet presAssocID="{4F714E18-0D1F-424B-9877-A1C4F195E340}" presName="compNode" presStyleCnt="0"/>
      <dgm:spPr/>
    </dgm:pt>
    <dgm:pt modelId="{C7C026B5-0C0E-4DB5-9FB3-F4E3E147AC4A}" type="pres">
      <dgm:prSet presAssocID="{4F714E18-0D1F-424B-9877-A1C4F195E340}" presName="bkgdShape" presStyleLbl="node1" presStyleIdx="5" presStyleCnt="8"/>
      <dgm:spPr/>
      <dgm:t>
        <a:bodyPr/>
        <a:lstStyle/>
        <a:p>
          <a:endParaRPr lang="nl-NL"/>
        </a:p>
      </dgm:t>
    </dgm:pt>
    <dgm:pt modelId="{C9711EDE-8180-4947-BE1C-6333CE9FAFF2}" type="pres">
      <dgm:prSet presAssocID="{4F714E18-0D1F-424B-9877-A1C4F195E340}" presName="nodeTx" presStyleLbl="node1" presStyleIdx="5" presStyleCnt="8">
        <dgm:presLayoutVars>
          <dgm:bulletEnabled val="1"/>
        </dgm:presLayoutVars>
      </dgm:prSet>
      <dgm:spPr/>
      <dgm:t>
        <a:bodyPr/>
        <a:lstStyle/>
        <a:p>
          <a:endParaRPr lang="nl-NL"/>
        </a:p>
      </dgm:t>
    </dgm:pt>
    <dgm:pt modelId="{22C13ACE-7EE1-49E9-AE97-ACB5BA8C6D7D}" type="pres">
      <dgm:prSet presAssocID="{4F714E18-0D1F-424B-9877-A1C4F195E340}" presName="invisiNode" presStyleLbl="node1" presStyleIdx="5" presStyleCnt="8"/>
      <dgm:spPr/>
    </dgm:pt>
    <dgm:pt modelId="{DA536678-7572-4A10-BED4-DF0A246333EE}" type="pres">
      <dgm:prSet presAssocID="{4F714E18-0D1F-424B-9877-A1C4F195E340}" presName="imagNode" presStyleLbl="fgImgPlace1" presStyleIdx="5" presStyleCnt="8"/>
      <dgm:spPr>
        <a:blipFill>
          <a:blip xmlns:r="http://schemas.openxmlformats.org/officeDocument/2006/relationships" r:embed="rId6"/>
          <a:srcRect/>
          <a:stretch>
            <a:fillRect l="-17000" r="-17000"/>
          </a:stretch>
        </a:blipFill>
      </dgm:spPr>
    </dgm:pt>
    <dgm:pt modelId="{3C3C9DA2-AA95-4C04-B526-ECAE8A505E4B}" type="pres">
      <dgm:prSet presAssocID="{D7565295-1286-429F-AEC9-8A6EA1482704}" presName="sibTrans" presStyleLbl="sibTrans2D1" presStyleIdx="0" presStyleCnt="0"/>
      <dgm:spPr/>
      <dgm:t>
        <a:bodyPr/>
        <a:lstStyle/>
        <a:p>
          <a:endParaRPr lang="nl-NL"/>
        </a:p>
      </dgm:t>
    </dgm:pt>
    <dgm:pt modelId="{C116CC7F-78A6-454F-B675-413BBCB3A3BF}" type="pres">
      <dgm:prSet presAssocID="{8AE04EE0-352A-440B-B581-635D8CAECDE9}" presName="compNode" presStyleCnt="0"/>
      <dgm:spPr/>
    </dgm:pt>
    <dgm:pt modelId="{F2506352-7658-431A-A6D6-236B62F1B595}" type="pres">
      <dgm:prSet presAssocID="{8AE04EE0-352A-440B-B581-635D8CAECDE9}" presName="bkgdShape" presStyleLbl="node1" presStyleIdx="6" presStyleCnt="8"/>
      <dgm:spPr/>
      <dgm:t>
        <a:bodyPr/>
        <a:lstStyle/>
        <a:p>
          <a:endParaRPr lang="nl-NL"/>
        </a:p>
      </dgm:t>
    </dgm:pt>
    <dgm:pt modelId="{1D734417-3DCE-43F9-88F6-535AE9492933}" type="pres">
      <dgm:prSet presAssocID="{8AE04EE0-352A-440B-B581-635D8CAECDE9}" presName="nodeTx" presStyleLbl="node1" presStyleIdx="6" presStyleCnt="8">
        <dgm:presLayoutVars>
          <dgm:bulletEnabled val="1"/>
        </dgm:presLayoutVars>
      </dgm:prSet>
      <dgm:spPr/>
      <dgm:t>
        <a:bodyPr/>
        <a:lstStyle/>
        <a:p>
          <a:endParaRPr lang="nl-NL"/>
        </a:p>
      </dgm:t>
    </dgm:pt>
    <dgm:pt modelId="{EE273F33-5BF2-4ADF-B796-16CD7DAC1DD2}" type="pres">
      <dgm:prSet presAssocID="{8AE04EE0-352A-440B-B581-635D8CAECDE9}" presName="invisiNode" presStyleLbl="node1" presStyleIdx="6" presStyleCnt="8"/>
      <dgm:spPr/>
    </dgm:pt>
    <dgm:pt modelId="{76868D3D-97AD-43A1-97CE-05F4D92EC003}" type="pres">
      <dgm:prSet presAssocID="{8AE04EE0-352A-440B-B581-635D8CAECDE9}" presName="imagNode" presStyleLbl="fgImgPlace1" presStyleIdx="6" presStyleCnt="8"/>
      <dgm:spPr>
        <a:blipFill>
          <a:blip xmlns:r="http://schemas.openxmlformats.org/officeDocument/2006/relationships" r:embed="rId7"/>
          <a:srcRect/>
          <a:stretch>
            <a:fillRect l="-24000" r="-24000"/>
          </a:stretch>
        </a:blipFill>
      </dgm:spPr>
    </dgm:pt>
    <dgm:pt modelId="{B2164BAF-D583-48A7-AD9A-C4A1204FDC5F}" type="pres">
      <dgm:prSet presAssocID="{CFBBD84F-164B-4A7C-8946-671E5833EB33}" presName="sibTrans" presStyleLbl="sibTrans2D1" presStyleIdx="0" presStyleCnt="0"/>
      <dgm:spPr/>
      <dgm:t>
        <a:bodyPr/>
        <a:lstStyle/>
        <a:p>
          <a:endParaRPr lang="nl-NL"/>
        </a:p>
      </dgm:t>
    </dgm:pt>
    <dgm:pt modelId="{7F89EB3B-A01D-4734-AEC4-009DB5F169B0}" type="pres">
      <dgm:prSet presAssocID="{404FBBC6-4D5E-42CF-B48F-48D645CB7066}" presName="compNode" presStyleCnt="0"/>
      <dgm:spPr/>
    </dgm:pt>
    <dgm:pt modelId="{B8183D7A-91D1-441A-A8ED-9405DDC252CA}" type="pres">
      <dgm:prSet presAssocID="{404FBBC6-4D5E-42CF-B48F-48D645CB7066}" presName="bkgdShape" presStyleLbl="node1" presStyleIdx="7" presStyleCnt="8"/>
      <dgm:spPr/>
      <dgm:t>
        <a:bodyPr/>
        <a:lstStyle/>
        <a:p>
          <a:endParaRPr lang="nl-NL"/>
        </a:p>
      </dgm:t>
    </dgm:pt>
    <dgm:pt modelId="{26D88D84-9599-487A-B96E-292BAA8F72B0}" type="pres">
      <dgm:prSet presAssocID="{404FBBC6-4D5E-42CF-B48F-48D645CB7066}" presName="nodeTx" presStyleLbl="node1" presStyleIdx="7" presStyleCnt="8">
        <dgm:presLayoutVars>
          <dgm:bulletEnabled val="1"/>
        </dgm:presLayoutVars>
      </dgm:prSet>
      <dgm:spPr/>
      <dgm:t>
        <a:bodyPr/>
        <a:lstStyle/>
        <a:p>
          <a:endParaRPr lang="nl-NL"/>
        </a:p>
      </dgm:t>
    </dgm:pt>
    <dgm:pt modelId="{6B32E616-92A5-41BD-A714-21482F86D5A4}" type="pres">
      <dgm:prSet presAssocID="{404FBBC6-4D5E-42CF-B48F-48D645CB7066}" presName="invisiNode" presStyleLbl="node1" presStyleIdx="7" presStyleCnt="8"/>
      <dgm:spPr/>
    </dgm:pt>
    <dgm:pt modelId="{77D96402-8371-4C9D-82EC-33F0F3799CB9}" type="pres">
      <dgm:prSet presAssocID="{404FBBC6-4D5E-42CF-B48F-48D645CB7066}" presName="imagNode" presStyleLbl="fgImgPlace1" presStyleIdx="7" presStyleCnt="8"/>
      <dgm:spPr>
        <a:blipFill dpi="0" rotWithShape="1">
          <a:blip xmlns:r="http://schemas.openxmlformats.org/officeDocument/2006/relationships" r:embed="rId8"/>
          <a:srcRect/>
          <a:stretch>
            <a:fillRect/>
          </a:stretch>
        </a:blipFill>
      </dgm:spPr>
    </dgm:pt>
  </dgm:ptLst>
  <dgm:cxnLst>
    <dgm:cxn modelId="{837246F2-282F-4132-8E63-57D8156DB7ED}" type="presOf" srcId="{6DA34A13-9675-4AD8-9AA5-2A6479222A81}" destId="{517BA7C4-09A6-4488-8382-77AFF77F5AC2}" srcOrd="0" destOrd="0" presId="urn:microsoft.com/office/officeart/2005/8/layout/hList7"/>
    <dgm:cxn modelId="{AAF0FF94-E005-4600-9DFD-D77ABC5339D6}" type="presOf" srcId="{404FBBC6-4D5E-42CF-B48F-48D645CB7066}" destId="{26D88D84-9599-487A-B96E-292BAA8F72B0}" srcOrd="1" destOrd="0" presId="urn:microsoft.com/office/officeart/2005/8/layout/hList7"/>
    <dgm:cxn modelId="{E6BC932B-BCFB-4984-B99E-2427FF23F098}" type="presOf" srcId="{923D329A-1F01-40A2-962E-EAC766BB2284}" destId="{9B1C2113-5FCF-4B2E-828C-0BD6E65F80B6}" srcOrd="0" destOrd="0" presId="urn:microsoft.com/office/officeart/2005/8/layout/hList7"/>
    <dgm:cxn modelId="{D7679D01-2356-4B15-93A0-984DD88BEAB6}" type="presOf" srcId="{2212398E-2D08-4C92-8C05-11289D61CCD6}" destId="{1FB55C9E-15A1-4000-A115-200550E32739}" srcOrd="0" destOrd="0" presId="urn:microsoft.com/office/officeart/2005/8/layout/hList7"/>
    <dgm:cxn modelId="{42C6363A-D435-4875-852F-140C7139EF77}" type="presOf" srcId="{F1066566-2319-4621-A7D3-5537548F77CE}" destId="{9D1AF2E4-F29D-4FBA-A892-073E4DE88F36}" srcOrd="1" destOrd="0" presId="urn:microsoft.com/office/officeart/2005/8/layout/hList7"/>
    <dgm:cxn modelId="{D647642C-93D8-44B6-A6DD-72548F3268A1}" srcId="{923D329A-1F01-40A2-962E-EAC766BB2284}" destId="{8AE04EE0-352A-440B-B581-635D8CAECDE9}" srcOrd="6" destOrd="0" parTransId="{6CBF27DC-16D5-44A4-96F5-1BBE10C32387}" sibTransId="{CFBBD84F-164B-4A7C-8946-671E5833EB33}"/>
    <dgm:cxn modelId="{A91BB250-E10D-46D8-9084-566495D79861}" type="presOf" srcId="{CFBBD84F-164B-4A7C-8946-671E5833EB33}" destId="{B2164BAF-D583-48A7-AD9A-C4A1204FDC5F}" srcOrd="0" destOrd="0" presId="urn:microsoft.com/office/officeart/2005/8/layout/hList7"/>
    <dgm:cxn modelId="{3DE6FB61-FC30-46D6-91F7-F086F9D46CE4}" type="presOf" srcId="{6DA34A13-9675-4AD8-9AA5-2A6479222A81}" destId="{4494C652-FF22-46D4-B58D-D48F0ECE73A2}" srcOrd="1" destOrd="0" presId="urn:microsoft.com/office/officeart/2005/8/layout/hList7"/>
    <dgm:cxn modelId="{3A478775-11B7-4332-AF9A-73B754510287}" type="presOf" srcId="{9599104A-E8A9-42D9-B439-A6056E4EFF4E}" destId="{8A4A9F1F-F284-4BC9-B9AE-A6991ECA0DFE}" srcOrd="0" destOrd="0" presId="urn:microsoft.com/office/officeart/2005/8/layout/hList7"/>
    <dgm:cxn modelId="{0228DE06-126B-4BD3-A48D-D874FF3EE632}" type="presOf" srcId="{0636804E-47D7-4A1E-9254-B1362680821A}" destId="{BF47C032-3C27-41C4-9074-FFDE50DCF97B}" srcOrd="1" destOrd="0" presId="urn:microsoft.com/office/officeart/2005/8/layout/hList7"/>
    <dgm:cxn modelId="{0217E3FF-310E-4197-BC3F-C95ABFA4E3B3}" type="presOf" srcId="{706C487D-03D7-4508-AAE3-DF1388E29907}" destId="{6F3D8FD5-0184-4FB2-B829-88383A22D88B}" srcOrd="0" destOrd="0" presId="urn:microsoft.com/office/officeart/2005/8/layout/hList7"/>
    <dgm:cxn modelId="{B28A6392-C2F8-4326-A6DD-A52EE02A3ABB}" srcId="{923D329A-1F01-40A2-962E-EAC766BB2284}" destId="{7B70B63B-2746-4597-94D8-3443C658B532}" srcOrd="1" destOrd="0" parTransId="{C7205946-88EA-4BA3-A6BC-15FE7771D4A9}" sibTransId="{90A4CFCD-C9DD-4336-ADD7-6DE90FBA07DA}"/>
    <dgm:cxn modelId="{D7BCF6E9-E1D1-4F20-958F-D6BF7A39989A}" type="presOf" srcId="{8AE04EE0-352A-440B-B581-635D8CAECDE9}" destId="{F2506352-7658-431A-A6D6-236B62F1B595}" srcOrd="0" destOrd="0" presId="urn:microsoft.com/office/officeart/2005/8/layout/hList7"/>
    <dgm:cxn modelId="{F9415BC3-17C6-41BE-8316-4BA793034029}" srcId="{923D329A-1F01-40A2-962E-EAC766BB2284}" destId="{0636804E-47D7-4A1E-9254-B1362680821A}" srcOrd="2" destOrd="0" parTransId="{BC04DAF4-FC1E-4BDF-B72F-F8D909D4FB52}" sibTransId="{2212398E-2D08-4C92-8C05-11289D61CCD6}"/>
    <dgm:cxn modelId="{84DD0132-4358-4E2D-B2AB-1E27EDE5D41E}" type="presOf" srcId="{7B70B63B-2746-4597-94D8-3443C658B532}" destId="{3C0C3A28-C143-43B3-9151-DCA71788CC89}" srcOrd="1" destOrd="0" presId="urn:microsoft.com/office/officeart/2005/8/layout/hList7"/>
    <dgm:cxn modelId="{3E7C84D3-FA3C-4B3D-A01B-14091FDE605E}" srcId="{923D329A-1F01-40A2-962E-EAC766BB2284}" destId="{25069C71-B4D2-4BF3-9054-5EB8E11DA486}" srcOrd="4" destOrd="0" parTransId="{240AAE23-A7B0-41A6-984B-68225FD056E3}" sibTransId="{0CCFE2B4-312C-465E-99BF-C970AC8AAE38}"/>
    <dgm:cxn modelId="{219003C3-D53A-4F49-8AED-CCD12BED7C8A}" type="presOf" srcId="{7B70B63B-2746-4597-94D8-3443C658B532}" destId="{A377101A-E3DE-4648-872B-23221E9A32AD}" srcOrd="0" destOrd="0" presId="urn:microsoft.com/office/officeart/2005/8/layout/hList7"/>
    <dgm:cxn modelId="{AD037DCE-14C2-47BF-8E27-4DC3A2501B2F}" type="presOf" srcId="{8AE04EE0-352A-440B-B581-635D8CAECDE9}" destId="{1D734417-3DCE-43F9-88F6-535AE9492933}" srcOrd="1" destOrd="0" presId="urn:microsoft.com/office/officeart/2005/8/layout/hList7"/>
    <dgm:cxn modelId="{79E15D6D-9391-410E-9E15-F7FC17DEA942}" srcId="{923D329A-1F01-40A2-962E-EAC766BB2284}" destId="{404FBBC6-4D5E-42CF-B48F-48D645CB7066}" srcOrd="7" destOrd="0" parTransId="{4B34EBD8-BEA3-4733-AC1C-39EA7D945962}" sibTransId="{8EF42996-E5AA-4CFF-BBB6-A04F34450848}"/>
    <dgm:cxn modelId="{3D64111E-4AD3-484A-A771-EC476A265529}" srcId="{923D329A-1F01-40A2-962E-EAC766BB2284}" destId="{F1066566-2319-4621-A7D3-5537548F77CE}" srcOrd="0" destOrd="0" parTransId="{C19D778F-F6D2-45E7-8D8A-5B2179AE6627}" sibTransId="{706C487D-03D7-4508-AAE3-DF1388E29907}"/>
    <dgm:cxn modelId="{EFF2B334-3EA1-4D76-BFD7-5C49E2C4F433}" type="presOf" srcId="{4F714E18-0D1F-424B-9877-A1C4F195E340}" destId="{C7C026B5-0C0E-4DB5-9FB3-F4E3E147AC4A}" srcOrd="0" destOrd="0" presId="urn:microsoft.com/office/officeart/2005/8/layout/hList7"/>
    <dgm:cxn modelId="{7CF5B401-C0FC-41F3-A7D8-B7A4A6961FBB}" srcId="{923D329A-1F01-40A2-962E-EAC766BB2284}" destId="{6DA34A13-9675-4AD8-9AA5-2A6479222A81}" srcOrd="3" destOrd="0" parTransId="{3595896A-B37B-4646-A1F7-7D450A6911CD}" sibTransId="{9599104A-E8A9-42D9-B439-A6056E4EFF4E}"/>
    <dgm:cxn modelId="{6F560E55-392E-46BB-BC50-56A68963990A}" type="presOf" srcId="{0CCFE2B4-312C-465E-99BF-C970AC8AAE38}" destId="{CDCF61A6-15D7-46F4-80A5-923AA7AD54D5}" srcOrd="0" destOrd="0" presId="urn:microsoft.com/office/officeart/2005/8/layout/hList7"/>
    <dgm:cxn modelId="{237A176F-0C45-4575-AFF6-2EC1D87D201A}" type="presOf" srcId="{90A4CFCD-C9DD-4336-ADD7-6DE90FBA07DA}" destId="{44CB8994-1BF1-4395-B9FC-EBB4121F7067}" srcOrd="0" destOrd="0" presId="urn:microsoft.com/office/officeart/2005/8/layout/hList7"/>
    <dgm:cxn modelId="{40861071-258B-4801-8DCE-21B91D7FE98E}" type="presOf" srcId="{404FBBC6-4D5E-42CF-B48F-48D645CB7066}" destId="{B8183D7A-91D1-441A-A8ED-9405DDC252CA}" srcOrd="0" destOrd="0" presId="urn:microsoft.com/office/officeart/2005/8/layout/hList7"/>
    <dgm:cxn modelId="{4CFC2BEB-18CE-4A16-8F88-2850B303FDDB}" type="presOf" srcId="{25069C71-B4D2-4BF3-9054-5EB8E11DA486}" destId="{AA03BD93-C423-4158-98F0-7A4FB69598C8}" srcOrd="0" destOrd="0" presId="urn:microsoft.com/office/officeart/2005/8/layout/hList7"/>
    <dgm:cxn modelId="{318EE769-0511-4A06-85A7-94352D3E26B5}" type="presOf" srcId="{F1066566-2319-4621-A7D3-5537548F77CE}" destId="{E2312A8A-3A1D-44DD-B6A4-34EF7DFEEAAF}" srcOrd="0" destOrd="0" presId="urn:microsoft.com/office/officeart/2005/8/layout/hList7"/>
    <dgm:cxn modelId="{B84D7704-B300-4CB5-A88F-67F1B6B7A243}" type="presOf" srcId="{D7565295-1286-429F-AEC9-8A6EA1482704}" destId="{3C3C9DA2-AA95-4C04-B526-ECAE8A505E4B}" srcOrd="0" destOrd="0" presId="urn:microsoft.com/office/officeart/2005/8/layout/hList7"/>
    <dgm:cxn modelId="{577E1C63-8B8F-4863-8C8B-48E841D9D8AC}" srcId="{923D329A-1F01-40A2-962E-EAC766BB2284}" destId="{4F714E18-0D1F-424B-9877-A1C4F195E340}" srcOrd="5" destOrd="0" parTransId="{7A5F511C-83DC-4D0B-A138-7334A78AF408}" sibTransId="{D7565295-1286-429F-AEC9-8A6EA1482704}"/>
    <dgm:cxn modelId="{81AB8D9B-9DB3-4C27-9A7E-E6AD6A114AA6}" type="presOf" srcId="{4F714E18-0D1F-424B-9877-A1C4F195E340}" destId="{C9711EDE-8180-4947-BE1C-6333CE9FAFF2}" srcOrd="1" destOrd="0" presId="urn:microsoft.com/office/officeart/2005/8/layout/hList7"/>
    <dgm:cxn modelId="{9FE7534E-E95E-44C8-99D0-80A6F879DECC}" type="presOf" srcId="{0636804E-47D7-4A1E-9254-B1362680821A}" destId="{E46CE441-A1E2-4FC4-9E62-5B1D0BE0690C}" srcOrd="0" destOrd="0" presId="urn:microsoft.com/office/officeart/2005/8/layout/hList7"/>
    <dgm:cxn modelId="{E4EA3F53-209C-4226-AB3A-7AA4DF897FA2}" type="presOf" srcId="{25069C71-B4D2-4BF3-9054-5EB8E11DA486}" destId="{FADFCA16-7743-423C-89F5-530F50403532}" srcOrd="1" destOrd="0" presId="urn:microsoft.com/office/officeart/2005/8/layout/hList7"/>
    <dgm:cxn modelId="{D197CB4A-83F2-4A74-A1BD-6A13D6E12186}" type="presParOf" srcId="{9B1C2113-5FCF-4B2E-828C-0BD6E65F80B6}" destId="{31E181C8-8354-46BF-8B26-280F30FF17C2}" srcOrd="0" destOrd="0" presId="urn:microsoft.com/office/officeart/2005/8/layout/hList7"/>
    <dgm:cxn modelId="{756D194B-7D39-4F0D-82B4-CA043832D514}" type="presParOf" srcId="{9B1C2113-5FCF-4B2E-828C-0BD6E65F80B6}" destId="{01AE07B9-02C9-4466-8370-18E1B4EF6CE3}" srcOrd="1" destOrd="0" presId="urn:microsoft.com/office/officeart/2005/8/layout/hList7"/>
    <dgm:cxn modelId="{73AC151E-E7B8-4B4C-96AC-F847B27C6088}" type="presParOf" srcId="{01AE07B9-02C9-4466-8370-18E1B4EF6CE3}" destId="{45602A6A-8198-496B-B913-3847F366E59E}" srcOrd="0" destOrd="0" presId="urn:microsoft.com/office/officeart/2005/8/layout/hList7"/>
    <dgm:cxn modelId="{FEFE5F31-5D7A-4D0C-AC87-46FA9DF06B13}" type="presParOf" srcId="{45602A6A-8198-496B-B913-3847F366E59E}" destId="{E2312A8A-3A1D-44DD-B6A4-34EF7DFEEAAF}" srcOrd="0" destOrd="0" presId="urn:microsoft.com/office/officeart/2005/8/layout/hList7"/>
    <dgm:cxn modelId="{A6D17489-6F31-4194-80CC-497307F8E5FC}" type="presParOf" srcId="{45602A6A-8198-496B-B913-3847F366E59E}" destId="{9D1AF2E4-F29D-4FBA-A892-073E4DE88F36}" srcOrd="1" destOrd="0" presId="urn:microsoft.com/office/officeart/2005/8/layout/hList7"/>
    <dgm:cxn modelId="{360BE941-8DD5-4BCA-BCC1-B23937060195}" type="presParOf" srcId="{45602A6A-8198-496B-B913-3847F366E59E}" destId="{8DCC3BE0-B02C-401B-9BCC-7C2A6E59A2BE}" srcOrd="2" destOrd="0" presId="urn:microsoft.com/office/officeart/2005/8/layout/hList7"/>
    <dgm:cxn modelId="{0B03684A-F307-4FA5-BF4F-F6C682ED5747}" type="presParOf" srcId="{45602A6A-8198-496B-B913-3847F366E59E}" destId="{58034ED3-1F6F-44A2-AEAE-7CAD5B4A3588}" srcOrd="3" destOrd="0" presId="urn:microsoft.com/office/officeart/2005/8/layout/hList7"/>
    <dgm:cxn modelId="{7BAC5FA5-99E6-4018-A31B-34851AD72E4A}" type="presParOf" srcId="{01AE07B9-02C9-4466-8370-18E1B4EF6CE3}" destId="{6F3D8FD5-0184-4FB2-B829-88383A22D88B}" srcOrd="1" destOrd="0" presId="urn:microsoft.com/office/officeart/2005/8/layout/hList7"/>
    <dgm:cxn modelId="{DA8DF335-D510-4EA2-A101-390C88851F2A}" type="presParOf" srcId="{01AE07B9-02C9-4466-8370-18E1B4EF6CE3}" destId="{9122965D-971E-442A-B77A-04FC8398C7F7}" srcOrd="2" destOrd="0" presId="urn:microsoft.com/office/officeart/2005/8/layout/hList7"/>
    <dgm:cxn modelId="{BD5C337A-0026-4889-BF18-61329AEA0BBF}" type="presParOf" srcId="{9122965D-971E-442A-B77A-04FC8398C7F7}" destId="{A377101A-E3DE-4648-872B-23221E9A32AD}" srcOrd="0" destOrd="0" presId="urn:microsoft.com/office/officeart/2005/8/layout/hList7"/>
    <dgm:cxn modelId="{D448953E-B654-447C-BBBD-1A1DD6AA2885}" type="presParOf" srcId="{9122965D-971E-442A-B77A-04FC8398C7F7}" destId="{3C0C3A28-C143-43B3-9151-DCA71788CC89}" srcOrd="1" destOrd="0" presId="urn:microsoft.com/office/officeart/2005/8/layout/hList7"/>
    <dgm:cxn modelId="{B75235B4-0E54-4EBF-8FE5-3342F3CD5E66}" type="presParOf" srcId="{9122965D-971E-442A-B77A-04FC8398C7F7}" destId="{36AC7691-21E3-4F41-84DF-AA54A538B7A0}" srcOrd="2" destOrd="0" presId="urn:microsoft.com/office/officeart/2005/8/layout/hList7"/>
    <dgm:cxn modelId="{7B52B38D-4EA9-42EF-BAC6-778D41246D4F}" type="presParOf" srcId="{9122965D-971E-442A-B77A-04FC8398C7F7}" destId="{919F577D-CD3B-4AB5-A2A9-FAD4DC4B6F77}" srcOrd="3" destOrd="0" presId="urn:microsoft.com/office/officeart/2005/8/layout/hList7"/>
    <dgm:cxn modelId="{F5CB4843-24D1-4D21-9D1D-38185F39483B}" type="presParOf" srcId="{01AE07B9-02C9-4466-8370-18E1B4EF6CE3}" destId="{44CB8994-1BF1-4395-B9FC-EBB4121F7067}" srcOrd="3" destOrd="0" presId="urn:microsoft.com/office/officeart/2005/8/layout/hList7"/>
    <dgm:cxn modelId="{6AD39746-2CF3-4112-B377-0BE211E1EBD5}" type="presParOf" srcId="{01AE07B9-02C9-4466-8370-18E1B4EF6CE3}" destId="{778725EE-1888-4613-8F46-CB5855012BF3}" srcOrd="4" destOrd="0" presId="urn:microsoft.com/office/officeart/2005/8/layout/hList7"/>
    <dgm:cxn modelId="{755CA8FC-1592-4335-9B27-5FEE62DE5C1E}" type="presParOf" srcId="{778725EE-1888-4613-8F46-CB5855012BF3}" destId="{E46CE441-A1E2-4FC4-9E62-5B1D0BE0690C}" srcOrd="0" destOrd="0" presId="urn:microsoft.com/office/officeart/2005/8/layout/hList7"/>
    <dgm:cxn modelId="{8F670A12-0625-48CF-998A-F140021D0829}" type="presParOf" srcId="{778725EE-1888-4613-8F46-CB5855012BF3}" destId="{BF47C032-3C27-41C4-9074-FFDE50DCF97B}" srcOrd="1" destOrd="0" presId="urn:microsoft.com/office/officeart/2005/8/layout/hList7"/>
    <dgm:cxn modelId="{D3744770-A44F-45E9-A156-45C405484625}" type="presParOf" srcId="{778725EE-1888-4613-8F46-CB5855012BF3}" destId="{42ECD27D-B111-4569-BB67-9988FC67B298}" srcOrd="2" destOrd="0" presId="urn:microsoft.com/office/officeart/2005/8/layout/hList7"/>
    <dgm:cxn modelId="{8054005E-411C-44C5-AF55-D0B8524D800A}" type="presParOf" srcId="{778725EE-1888-4613-8F46-CB5855012BF3}" destId="{FCC605DD-9D5B-4793-B3A6-EA9F108DC37F}" srcOrd="3" destOrd="0" presId="urn:microsoft.com/office/officeart/2005/8/layout/hList7"/>
    <dgm:cxn modelId="{B6F1C459-550C-4498-81DE-E2B50729F3E0}" type="presParOf" srcId="{01AE07B9-02C9-4466-8370-18E1B4EF6CE3}" destId="{1FB55C9E-15A1-4000-A115-200550E32739}" srcOrd="5" destOrd="0" presId="urn:microsoft.com/office/officeart/2005/8/layout/hList7"/>
    <dgm:cxn modelId="{593715E2-CDD5-46CD-9A42-D11E2D27BC05}" type="presParOf" srcId="{01AE07B9-02C9-4466-8370-18E1B4EF6CE3}" destId="{997F7CAA-8FEB-4EDC-A01E-D90B8B26EF0F}" srcOrd="6" destOrd="0" presId="urn:microsoft.com/office/officeart/2005/8/layout/hList7"/>
    <dgm:cxn modelId="{53AB85B4-B2EB-4DE0-8DE0-DC6096A3D8C2}" type="presParOf" srcId="{997F7CAA-8FEB-4EDC-A01E-D90B8B26EF0F}" destId="{517BA7C4-09A6-4488-8382-77AFF77F5AC2}" srcOrd="0" destOrd="0" presId="urn:microsoft.com/office/officeart/2005/8/layout/hList7"/>
    <dgm:cxn modelId="{59B189AB-67C0-46D4-BBD0-909ED35A7416}" type="presParOf" srcId="{997F7CAA-8FEB-4EDC-A01E-D90B8B26EF0F}" destId="{4494C652-FF22-46D4-B58D-D48F0ECE73A2}" srcOrd="1" destOrd="0" presId="urn:microsoft.com/office/officeart/2005/8/layout/hList7"/>
    <dgm:cxn modelId="{4ADF2D02-6F91-4D02-B065-1D3F673C49CE}" type="presParOf" srcId="{997F7CAA-8FEB-4EDC-A01E-D90B8B26EF0F}" destId="{68C9BFE9-9BC9-4E27-B25C-BEB5C68DA083}" srcOrd="2" destOrd="0" presId="urn:microsoft.com/office/officeart/2005/8/layout/hList7"/>
    <dgm:cxn modelId="{6F4FD61A-A47F-4C98-BD07-8906A88EBBDF}" type="presParOf" srcId="{997F7CAA-8FEB-4EDC-A01E-D90B8B26EF0F}" destId="{12A42460-09EC-4CFA-8171-2BD2B055F035}" srcOrd="3" destOrd="0" presId="urn:microsoft.com/office/officeart/2005/8/layout/hList7"/>
    <dgm:cxn modelId="{424D2376-E999-4D63-A98E-44AC7A3DD5DF}" type="presParOf" srcId="{01AE07B9-02C9-4466-8370-18E1B4EF6CE3}" destId="{8A4A9F1F-F284-4BC9-B9AE-A6991ECA0DFE}" srcOrd="7" destOrd="0" presId="urn:microsoft.com/office/officeart/2005/8/layout/hList7"/>
    <dgm:cxn modelId="{C67E0126-7943-4F14-94FD-F79B2F46BBDF}" type="presParOf" srcId="{01AE07B9-02C9-4466-8370-18E1B4EF6CE3}" destId="{077F4B42-15E1-4939-8729-8C1E2F1B7607}" srcOrd="8" destOrd="0" presId="urn:microsoft.com/office/officeart/2005/8/layout/hList7"/>
    <dgm:cxn modelId="{CA681546-4132-4932-996B-5DA2E7A45B0E}" type="presParOf" srcId="{077F4B42-15E1-4939-8729-8C1E2F1B7607}" destId="{AA03BD93-C423-4158-98F0-7A4FB69598C8}" srcOrd="0" destOrd="0" presId="urn:microsoft.com/office/officeart/2005/8/layout/hList7"/>
    <dgm:cxn modelId="{925AD18A-F577-481D-B296-BAFB51974AD6}" type="presParOf" srcId="{077F4B42-15E1-4939-8729-8C1E2F1B7607}" destId="{FADFCA16-7743-423C-89F5-530F50403532}" srcOrd="1" destOrd="0" presId="urn:microsoft.com/office/officeart/2005/8/layout/hList7"/>
    <dgm:cxn modelId="{89A42D38-7043-487A-BF9E-75C5A5A9C20E}" type="presParOf" srcId="{077F4B42-15E1-4939-8729-8C1E2F1B7607}" destId="{B9C5B444-497A-459D-943A-981806C63C5D}" srcOrd="2" destOrd="0" presId="urn:microsoft.com/office/officeart/2005/8/layout/hList7"/>
    <dgm:cxn modelId="{85153362-F3A9-4BF2-ADDC-C4098A1FC1DE}" type="presParOf" srcId="{077F4B42-15E1-4939-8729-8C1E2F1B7607}" destId="{B9BB88DB-569D-4B6C-831B-90A9D4733CDE}" srcOrd="3" destOrd="0" presId="urn:microsoft.com/office/officeart/2005/8/layout/hList7"/>
    <dgm:cxn modelId="{9CC5B934-CF73-4448-8C74-443D1F357A8A}" type="presParOf" srcId="{01AE07B9-02C9-4466-8370-18E1B4EF6CE3}" destId="{CDCF61A6-15D7-46F4-80A5-923AA7AD54D5}" srcOrd="9" destOrd="0" presId="urn:microsoft.com/office/officeart/2005/8/layout/hList7"/>
    <dgm:cxn modelId="{FB43A862-6052-49F5-AD06-BCD7E4948198}" type="presParOf" srcId="{01AE07B9-02C9-4466-8370-18E1B4EF6CE3}" destId="{DB0B888F-109D-48BF-B5A0-178A996EC38A}" srcOrd="10" destOrd="0" presId="urn:microsoft.com/office/officeart/2005/8/layout/hList7"/>
    <dgm:cxn modelId="{E8701AB7-33EA-4C8E-AC5A-9AF0F836915E}" type="presParOf" srcId="{DB0B888F-109D-48BF-B5A0-178A996EC38A}" destId="{C7C026B5-0C0E-4DB5-9FB3-F4E3E147AC4A}" srcOrd="0" destOrd="0" presId="urn:microsoft.com/office/officeart/2005/8/layout/hList7"/>
    <dgm:cxn modelId="{18AB15E4-31EE-46C0-8A02-3082B67BD755}" type="presParOf" srcId="{DB0B888F-109D-48BF-B5A0-178A996EC38A}" destId="{C9711EDE-8180-4947-BE1C-6333CE9FAFF2}" srcOrd="1" destOrd="0" presId="urn:microsoft.com/office/officeart/2005/8/layout/hList7"/>
    <dgm:cxn modelId="{FAA5A387-8044-4B9B-8852-56E19E685A13}" type="presParOf" srcId="{DB0B888F-109D-48BF-B5A0-178A996EC38A}" destId="{22C13ACE-7EE1-49E9-AE97-ACB5BA8C6D7D}" srcOrd="2" destOrd="0" presId="urn:microsoft.com/office/officeart/2005/8/layout/hList7"/>
    <dgm:cxn modelId="{BFC51568-348B-48DD-BA6C-F89DCE54E834}" type="presParOf" srcId="{DB0B888F-109D-48BF-B5A0-178A996EC38A}" destId="{DA536678-7572-4A10-BED4-DF0A246333EE}" srcOrd="3" destOrd="0" presId="urn:microsoft.com/office/officeart/2005/8/layout/hList7"/>
    <dgm:cxn modelId="{9EDFAD02-9CB2-457B-800B-BD0374402760}" type="presParOf" srcId="{01AE07B9-02C9-4466-8370-18E1B4EF6CE3}" destId="{3C3C9DA2-AA95-4C04-B526-ECAE8A505E4B}" srcOrd="11" destOrd="0" presId="urn:microsoft.com/office/officeart/2005/8/layout/hList7"/>
    <dgm:cxn modelId="{EE6E7121-1799-41D8-8D7D-16DA67A13B1E}" type="presParOf" srcId="{01AE07B9-02C9-4466-8370-18E1B4EF6CE3}" destId="{C116CC7F-78A6-454F-B675-413BBCB3A3BF}" srcOrd="12" destOrd="0" presId="urn:microsoft.com/office/officeart/2005/8/layout/hList7"/>
    <dgm:cxn modelId="{C4BFEFB4-601D-4D3A-85BD-E7737152537D}" type="presParOf" srcId="{C116CC7F-78A6-454F-B675-413BBCB3A3BF}" destId="{F2506352-7658-431A-A6D6-236B62F1B595}" srcOrd="0" destOrd="0" presId="urn:microsoft.com/office/officeart/2005/8/layout/hList7"/>
    <dgm:cxn modelId="{42F1BC27-F55A-4669-A4B4-F20FA4635B09}" type="presParOf" srcId="{C116CC7F-78A6-454F-B675-413BBCB3A3BF}" destId="{1D734417-3DCE-43F9-88F6-535AE9492933}" srcOrd="1" destOrd="0" presId="urn:microsoft.com/office/officeart/2005/8/layout/hList7"/>
    <dgm:cxn modelId="{4E02714D-5AD8-49FD-9FDE-9D9D50CC4669}" type="presParOf" srcId="{C116CC7F-78A6-454F-B675-413BBCB3A3BF}" destId="{EE273F33-5BF2-4ADF-B796-16CD7DAC1DD2}" srcOrd="2" destOrd="0" presId="urn:microsoft.com/office/officeart/2005/8/layout/hList7"/>
    <dgm:cxn modelId="{3E6FFA99-E443-466D-97B1-5E2D5C3E8F66}" type="presParOf" srcId="{C116CC7F-78A6-454F-B675-413BBCB3A3BF}" destId="{76868D3D-97AD-43A1-97CE-05F4D92EC003}" srcOrd="3" destOrd="0" presId="urn:microsoft.com/office/officeart/2005/8/layout/hList7"/>
    <dgm:cxn modelId="{E69EBD60-C000-4F46-BE8F-9B5605C7827A}" type="presParOf" srcId="{01AE07B9-02C9-4466-8370-18E1B4EF6CE3}" destId="{B2164BAF-D583-48A7-AD9A-C4A1204FDC5F}" srcOrd="13" destOrd="0" presId="urn:microsoft.com/office/officeart/2005/8/layout/hList7"/>
    <dgm:cxn modelId="{420340A8-6328-43B8-A629-A1D0D002E3B6}" type="presParOf" srcId="{01AE07B9-02C9-4466-8370-18E1B4EF6CE3}" destId="{7F89EB3B-A01D-4734-AEC4-009DB5F169B0}" srcOrd="14" destOrd="0" presId="urn:microsoft.com/office/officeart/2005/8/layout/hList7"/>
    <dgm:cxn modelId="{0227F121-44E3-4E37-A6EF-CCFE971A5EEC}" type="presParOf" srcId="{7F89EB3B-A01D-4734-AEC4-009DB5F169B0}" destId="{B8183D7A-91D1-441A-A8ED-9405DDC252CA}" srcOrd="0" destOrd="0" presId="urn:microsoft.com/office/officeart/2005/8/layout/hList7"/>
    <dgm:cxn modelId="{A798C3C2-7D3A-44D2-94CC-BBB39E8A74CB}" type="presParOf" srcId="{7F89EB3B-A01D-4734-AEC4-009DB5F169B0}" destId="{26D88D84-9599-487A-B96E-292BAA8F72B0}" srcOrd="1" destOrd="0" presId="urn:microsoft.com/office/officeart/2005/8/layout/hList7"/>
    <dgm:cxn modelId="{5E599D1A-782F-4C01-A728-77242C86A9F6}" type="presParOf" srcId="{7F89EB3B-A01D-4734-AEC4-009DB5F169B0}" destId="{6B32E616-92A5-41BD-A714-21482F86D5A4}" srcOrd="2" destOrd="0" presId="urn:microsoft.com/office/officeart/2005/8/layout/hList7"/>
    <dgm:cxn modelId="{9131910B-C552-41C6-8315-2784BA43F24B}" type="presParOf" srcId="{7F89EB3B-A01D-4734-AEC4-009DB5F169B0}" destId="{77D96402-8371-4C9D-82EC-33F0F3799CB9}"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23D329A-1F01-40A2-962E-EAC766BB2284}"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nl-NL"/>
        </a:p>
      </dgm:t>
    </dgm:pt>
    <dgm:pt modelId="{4F714E18-0D1F-424B-9877-A1C4F195E340}">
      <dgm:prSet custT="1"/>
      <dgm:spPr>
        <a:solidFill>
          <a:schemeClr val="accent3">
            <a:lumMod val="75000"/>
            <a:alpha val="15000"/>
          </a:schemeClr>
        </a:solidFill>
        <a:ln w="12700">
          <a:solidFill>
            <a:schemeClr val="bg1">
              <a:lumMod val="65000"/>
              <a:lumOff val="35000"/>
            </a:schemeClr>
          </a:solidFill>
        </a:ln>
      </dgm:spPr>
      <dgm:t>
        <a:bodyPr/>
        <a:lstStyle/>
        <a:p>
          <a:pPr rtl="0"/>
          <a:r>
            <a:rPr lang="en-US" sz="1400" dirty="0" smtClean="0"/>
            <a:t>Install script for default dependencies/packages</a:t>
          </a:r>
          <a:endParaRPr lang="nl-NL" sz="1400" dirty="0"/>
        </a:p>
      </dgm:t>
    </dgm:pt>
    <dgm:pt modelId="{7A5F511C-83DC-4D0B-A138-7334A78AF408}" type="parTrans" cxnId="{577E1C63-8B8F-4863-8C8B-48E841D9D8AC}">
      <dgm:prSet/>
      <dgm:spPr/>
      <dgm:t>
        <a:bodyPr/>
        <a:lstStyle/>
        <a:p>
          <a:endParaRPr lang="nl-NL"/>
        </a:p>
      </dgm:t>
    </dgm:pt>
    <dgm:pt modelId="{D7565295-1286-429F-AEC9-8A6EA1482704}" type="sibTrans" cxnId="{577E1C63-8B8F-4863-8C8B-48E841D9D8AC}">
      <dgm:prSet/>
      <dgm:spPr/>
      <dgm:t>
        <a:bodyPr/>
        <a:lstStyle/>
        <a:p>
          <a:endParaRPr lang="nl-NL"/>
        </a:p>
      </dgm:t>
    </dgm:pt>
    <dgm:pt modelId="{8AE04EE0-352A-440B-B581-635D8CAECDE9}">
      <dgm:prSet custT="1"/>
      <dgm:spPr>
        <a:solidFill>
          <a:srgbClr val="FF0000">
            <a:alpha val="15000"/>
          </a:srgbClr>
        </a:solidFill>
        <a:ln w="12700">
          <a:solidFill>
            <a:schemeClr val="bg1">
              <a:lumMod val="65000"/>
              <a:lumOff val="35000"/>
            </a:schemeClr>
          </a:solidFill>
        </a:ln>
      </dgm:spPr>
      <dgm:t>
        <a:bodyPr/>
        <a:lstStyle/>
        <a:p>
          <a:pPr rtl="0"/>
          <a:r>
            <a:rPr lang="en-US" sz="1400" dirty="0" smtClean="0"/>
            <a:t>Graphical User Interface</a:t>
          </a:r>
          <a:endParaRPr lang="nl-NL" sz="1400" dirty="0"/>
        </a:p>
      </dgm:t>
    </dgm:pt>
    <dgm:pt modelId="{6CBF27DC-16D5-44A4-96F5-1BBE10C32387}" type="parTrans" cxnId="{D647642C-93D8-44B6-A6DD-72548F3268A1}">
      <dgm:prSet/>
      <dgm:spPr/>
      <dgm:t>
        <a:bodyPr/>
        <a:lstStyle/>
        <a:p>
          <a:endParaRPr lang="nl-NL"/>
        </a:p>
      </dgm:t>
    </dgm:pt>
    <dgm:pt modelId="{CFBBD84F-164B-4A7C-8946-671E5833EB33}" type="sibTrans" cxnId="{D647642C-93D8-44B6-A6DD-72548F3268A1}">
      <dgm:prSet/>
      <dgm:spPr/>
      <dgm:t>
        <a:bodyPr/>
        <a:lstStyle/>
        <a:p>
          <a:endParaRPr lang="nl-NL"/>
        </a:p>
      </dgm:t>
    </dgm:pt>
    <dgm:pt modelId="{404FBBC6-4D5E-42CF-B48F-48D645CB7066}">
      <dgm:prSet custT="1"/>
      <dgm:spPr>
        <a:solidFill>
          <a:srgbClr val="FF0000">
            <a:alpha val="15000"/>
          </a:srgbClr>
        </a:solidFill>
        <a:ln w="12700">
          <a:solidFill>
            <a:schemeClr val="bg1">
              <a:lumMod val="65000"/>
              <a:lumOff val="35000"/>
            </a:schemeClr>
          </a:solidFill>
        </a:ln>
      </dgm:spPr>
      <dgm:t>
        <a:bodyPr/>
        <a:lstStyle/>
        <a:p>
          <a:pPr rtl="0"/>
          <a:r>
            <a:rPr lang="en-US" sz="1400" dirty="0" smtClean="0"/>
            <a:t>Create associated documentation</a:t>
          </a:r>
          <a:endParaRPr lang="nl-NL" sz="1400" dirty="0"/>
        </a:p>
      </dgm:t>
    </dgm:pt>
    <dgm:pt modelId="{4B34EBD8-BEA3-4733-AC1C-39EA7D945962}" type="parTrans" cxnId="{79E15D6D-9391-410E-9E15-F7FC17DEA942}">
      <dgm:prSet/>
      <dgm:spPr/>
      <dgm:t>
        <a:bodyPr/>
        <a:lstStyle/>
        <a:p>
          <a:endParaRPr lang="nl-NL"/>
        </a:p>
      </dgm:t>
    </dgm:pt>
    <dgm:pt modelId="{8EF42996-E5AA-4CFF-BBB6-A04F34450848}" type="sibTrans" cxnId="{79E15D6D-9391-410E-9E15-F7FC17DEA942}">
      <dgm:prSet/>
      <dgm:spPr/>
      <dgm:t>
        <a:bodyPr/>
        <a:lstStyle/>
        <a:p>
          <a:endParaRPr lang="nl-NL"/>
        </a:p>
      </dgm:t>
    </dgm:pt>
    <dgm:pt modelId="{9B1C2113-5FCF-4B2E-828C-0BD6E65F80B6}" type="pres">
      <dgm:prSet presAssocID="{923D329A-1F01-40A2-962E-EAC766BB2284}" presName="Name0" presStyleCnt="0">
        <dgm:presLayoutVars>
          <dgm:dir/>
          <dgm:resizeHandles val="exact"/>
        </dgm:presLayoutVars>
      </dgm:prSet>
      <dgm:spPr/>
      <dgm:t>
        <a:bodyPr/>
        <a:lstStyle/>
        <a:p>
          <a:endParaRPr lang="nl-NL"/>
        </a:p>
      </dgm:t>
    </dgm:pt>
    <dgm:pt modelId="{31E181C8-8354-46BF-8B26-280F30FF17C2}" type="pres">
      <dgm:prSet presAssocID="{923D329A-1F01-40A2-962E-EAC766BB2284}" presName="fgShape" presStyleLbl="fgShp" presStyleIdx="0" presStyleCnt="1"/>
      <dgm:spPr>
        <a:solidFill>
          <a:schemeClr val="accent3">
            <a:lumMod val="75000"/>
            <a:alpha val="15000"/>
          </a:schemeClr>
        </a:solidFill>
        <a:ln w="12700">
          <a:solidFill>
            <a:schemeClr val="tx1">
              <a:lumMod val="50000"/>
            </a:schemeClr>
          </a:solidFill>
        </a:ln>
      </dgm:spPr>
    </dgm:pt>
    <dgm:pt modelId="{01AE07B9-02C9-4466-8370-18E1B4EF6CE3}" type="pres">
      <dgm:prSet presAssocID="{923D329A-1F01-40A2-962E-EAC766BB2284}" presName="linComp" presStyleCnt="0"/>
      <dgm:spPr/>
    </dgm:pt>
    <dgm:pt modelId="{DB0B888F-109D-48BF-B5A0-178A996EC38A}" type="pres">
      <dgm:prSet presAssocID="{4F714E18-0D1F-424B-9877-A1C4F195E340}" presName="compNode" presStyleCnt="0"/>
      <dgm:spPr/>
    </dgm:pt>
    <dgm:pt modelId="{C7C026B5-0C0E-4DB5-9FB3-F4E3E147AC4A}" type="pres">
      <dgm:prSet presAssocID="{4F714E18-0D1F-424B-9877-A1C4F195E340}" presName="bkgdShape" presStyleLbl="node1" presStyleIdx="0" presStyleCnt="3"/>
      <dgm:spPr/>
      <dgm:t>
        <a:bodyPr/>
        <a:lstStyle/>
        <a:p>
          <a:endParaRPr lang="nl-NL"/>
        </a:p>
      </dgm:t>
    </dgm:pt>
    <dgm:pt modelId="{C9711EDE-8180-4947-BE1C-6333CE9FAFF2}" type="pres">
      <dgm:prSet presAssocID="{4F714E18-0D1F-424B-9877-A1C4F195E340}" presName="nodeTx" presStyleLbl="node1" presStyleIdx="0" presStyleCnt="3">
        <dgm:presLayoutVars>
          <dgm:bulletEnabled val="1"/>
        </dgm:presLayoutVars>
      </dgm:prSet>
      <dgm:spPr/>
      <dgm:t>
        <a:bodyPr/>
        <a:lstStyle/>
        <a:p>
          <a:endParaRPr lang="nl-NL"/>
        </a:p>
      </dgm:t>
    </dgm:pt>
    <dgm:pt modelId="{22C13ACE-7EE1-49E9-AE97-ACB5BA8C6D7D}" type="pres">
      <dgm:prSet presAssocID="{4F714E18-0D1F-424B-9877-A1C4F195E340}" presName="invisiNode" presStyleLbl="node1" presStyleIdx="0" presStyleCnt="3"/>
      <dgm:spPr/>
    </dgm:pt>
    <dgm:pt modelId="{DA536678-7572-4A10-BED4-DF0A246333EE}" type="pres">
      <dgm:prSet presAssocID="{4F714E18-0D1F-424B-9877-A1C4F195E340}" presName="imagNode" presStyleLbl="fgImgPlace1" presStyleIdx="0" presStyleCnt="3"/>
      <dgm:spPr>
        <a:blipFill dpi="0" rotWithShape="1">
          <a:blip xmlns:r="http://schemas.openxmlformats.org/officeDocument/2006/relationships" r:embed="rId1"/>
          <a:srcRect/>
          <a:stretch>
            <a:fillRect r="-17000"/>
          </a:stretch>
        </a:blipFill>
      </dgm:spPr>
    </dgm:pt>
    <dgm:pt modelId="{3C3C9DA2-AA95-4C04-B526-ECAE8A505E4B}" type="pres">
      <dgm:prSet presAssocID="{D7565295-1286-429F-AEC9-8A6EA1482704}" presName="sibTrans" presStyleLbl="sibTrans2D1" presStyleIdx="0" presStyleCnt="0"/>
      <dgm:spPr/>
      <dgm:t>
        <a:bodyPr/>
        <a:lstStyle/>
        <a:p>
          <a:endParaRPr lang="nl-NL"/>
        </a:p>
      </dgm:t>
    </dgm:pt>
    <dgm:pt modelId="{C116CC7F-78A6-454F-B675-413BBCB3A3BF}" type="pres">
      <dgm:prSet presAssocID="{8AE04EE0-352A-440B-B581-635D8CAECDE9}" presName="compNode" presStyleCnt="0"/>
      <dgm:spPr/>
    </dgm:pt>
    <dgm:pt modelId="{F2506352-7658-431A-A6D6-236B62F1B595}" type="pres">
      <dgm:prSet presAssocID="{8AE04EE0-352A-440B-B581-635D8CAECDE9}" presName="bkgdShape" presStyleLbl="node1" presStyleIdx="1" presStyleCnt="3"/>
      <dgm:spPr/>
      <dgm:t>
        <a:bodyPr/>
        <a:lstStyle/>
        <a:p>
          <a:endParaRPr lang="nl-NL"/>
        </a:p>
      </dgm:t>
    </dgm:pt>
    <dgm:pt modelId="{1D734417-3DCE-43F9-88F6-535AE9492933}" type="pres">
      <dgm:prSet presAssocID="{8AE04EE0-352A-440B-B581-635D8CAECDE9}" presName="nodeTx" presStyleLbl="node1" presStyleIdx="1" presStyleCnt="3">
        <dgm:presLayoutVars>
          <dgm:bulletEnabled val="1"/>
        </dgm:presLayoutVars>
      </dgm:prSet>
      <dgm:spPr/>
      <dgm:t>
        <a:bodyPr/>
        <a:lstStyle/>
        <a:p>
          <a:endParaRPr lang="nl-NL"/>
        </a:p>
      </dgm:t>
    </dgm:pt>
    <dgm:pt modelId="{EE273F33-5BF2-4ADF-B796-16CD7DAC1DD2}" type="pres">
      <dgm:prSet presAssocID="{8AE04EE0-352A-440B-B581-635D8CAECDE9}" presName="invisiNode" presStyleLbl="node1" presStyleIdx="1" presStyleCnt="3"/>
      <dgm:spPr/>
    </dgm:pt>
    <dgm:pt modelId="{76868D3D-97AD-43A1-97CE-05F4D92EC003}" type="pres">
      <dgm:prSet presAssocID="{8AE04EE0-352A-440B-B581-635D8CAECDE9}" presName="imagNode" presStyleLbl="fgImgPlace1" presStyleIdx="1" presStyleCnt="3"/>
      <dgm:spPr>
        <a:blipFill>
          <a:blip xmlns:r="http://schemas.openxmlformats.org/officeDocument/2006/relationships" r:embed="rId2"/>
          <a:srcRect/>
          <a:stretch>
            <a:fillRect l="-24000" r="-24000"/>
          </a:stretch>
        </a:blipFill>
      </dgm:spPr>
    </dgm:pt>
    <dgm:pt modelId="{B2164BAF-D583-48A7-AD9A-C4A1204FDC5F}" type="pres">
      <dgm:prSet presAssocID="{CFBBD84F-164B-4A7C-8946-671E5833EB33}" presName="sibTrans" presStyleLbl="sibTrans2D1" presStyleIdx="0" presStyleCnt="0"/>
      <dgm:spPr/>
      <dgm:t>
        <a:bodyPr/>
        <a:lstStyle/>
        <a:p>
          <a:endParaRPr lang="nl-NL"/>
        </a:p>
      </dgm:t>
    </dgm:pt>
    <dgm:pt modelId="{7F89EB3B-A01D-4734-AEC4-009DB5F169B0}" type="pres">
      <dgm:prSet presAssocID="{404FBBC6-4D5E-42CF-B48F-48D645CB7066}" presName="compNode" presStyleCnt="0"/>
      <dgm:spPr/>
    </dgm:pt>
    <dgm:pt modelId="{B8183D7A-91D1-441A-A8ED-9405DDC252CA}" type="pres">
      <dgm:prSet presAssocID="{404FBBC6-4D5E-42CF-B48F-48D645CB7066}" presName="bkgdShape" presStyleLbl="node1" presStyleIdx="2" presStyleCnt="3"/>
      <dgm:spPr/>
      <dgm:t>
        <a:bodyPr/>
        <a:lstStyle/>
        <a:p>
          <a:endParaRPr lang="nl-NL"/>
        </a:p>
      </dgm:t>
    </dgm:pt>
    <dgm:pt modelId="{26D88D84-9599-487A-B96E-292BAA8F72B0}" type="pres">
      <dgm:prSet presAssocID="{404FBBC6-4D5E-42CF-B48F-48D645CB7066}" presName="nodeTx" presStyleLbl="node1" presStyleIdx="2" presStyleCnt="3">
        <dgm:presLayoutVars>
          <dgm:bulletEnabled val="1"/>
        </dgm:presLayoutVars>
      </dgm:prSet>
      <dgm:spPr/>
      <dgm:t>
        <a:bodyPr/>
        <a:lstStyle/>
        <a:p>
          <a:endParaRPr lang="nl-NL"/>
        </a:p>
      </dgm:t>
    </dgm:pt>
    <dgm:pt modelId="{6B32E616-92A5-41BD-A714-21482F86D5A4}" type="pres">
      <dgm:prSet presAssocID="{404FBBC6-4D5E-42CF-B48F-48D645CB7066}" presName="invisiNode" presStyleLbl="node1" presStyleIdx="2" presStyleCnt="3"/>
      <dgm:spPr/>
    </dgm:pt>
    <dgm:pt modelId="{77D96402-8371-4C9D-82EC-33F0F3799CB9}" type="pres">
      <dgm:prSet presAssocID="{404FBBC6-4D5E-42CF-B48F-48D645CB7066}" presName="imagNode" presStyleLbl="fgImgPlace1" presStyleIdx="2" presStyleCnt="3"/>
      <dgm:spPr>
        <a:blipFill dpi="0" rotWithShape="1">
          <a:blip xmlns:r="http://schemas.openxmlformats.org/officeDocument/2006/relationships" r:embed="rId3"/>
          <a:srcRect/>
          <a:stretch>
            <a:fillRect r="-17000"/>
          </a:stretch>
        </a:blipFill>
      </dgm:spPr>
      <dgm:t>
        <a:bodyPr/>
        <a:lstStyle/>
        <a:p>
          <a:endParaRPr lang="nl-NL"/>
        </a:p>
      </dgm:t>
    </dgm:pt>
  </dgm:ptLst>
  <dgm:cxnLst>
    <dgm:cxn modelId="{09726D5E-541A-44EC-A66A-AC460F8B9AE2}" type="presOf" srcId="{404FBBC6-4D5E-42CF-B48F-48D645CB7066}" destId="{26D88D84-9599-487A-B96E-292BAA8F72B0}" srcOrd="1" destOrd="0" presId="urn:microsoft.com/office/officeart/2005/8/layout/hList7"/>
    <dgm:cxn modelId="{BE7AAB85-D8ED-4B56-8083-3DC6B2739F01}" type="presOf" srcId="{8AE04EE0-352A-440B-B581-635D8CAECDE9}" destId="{1D734417-3DCE-43F9-88F6-535AE9492933}" srcOrd="1" destOrd="0" presId="urn:microsoft.com/office/officeart/2005/8/layout/hList7"/>
    <dgm:cxn modelId="{D647642C-93D8-44B6-A6DD-72548F3268A1}" srcId="{923D329A-1F01-40A2-962E-EAC766BB2284}" destId="{8AE04EE0-352A-440B-B581-635D8CAECDE9}" srcOrd="1" destOrd="0" parTransId="{6CBF27DC-16D5-44A4-96F5-1BBE10C32387}" sibTransId="{CFBBD84F-164B-4A7C-8946-671E5833EB33}"/>
    <dgm:cxn modelId="{55A07A26-3518-4F6D-86A2-CC4E9324C04B}" type="presOf" srcId="{8AE04EE0-352A-440B-B581-635D8CAECDE9}" destId="{F2506352-7658-431A-A6D6-236B62F1B595}" srcOrd="0" destOrd="0" presId="urn:microsoft.com/office/officeart/2005/8/layout/hList7"/>
    <dgm:cxn modelId="{F446BF03-AC8A-4F54-8DD9-D5F44BB4931C}" type="presOf" srcId="{923D329A-1F01-40A2-962E-EAC766BB2284}" destId="{9B1C2113-5FCF-4B2E-828C-0BD6E65F80B6}" srcOrd="0" destOrd="0" presId="urn:microsoft.com/office/officeart/2005/8/layout/hList7"/>
    <dgm:cxn modelId="{577E1C63-8B8F-4863-8C8B-48E841D9D8AC}" srcId="{923D329A-1F01-40A2-962E-EAC766BB2284}" destId="{4F714E18-0D1F-424B-9877-A1C4F195E340}" srcOrd="0" destOrd="0" parTransId="{7A5F511C-83DC-4D0B-A138-7334A78AF408}" sibTransId="{D7565295-1286-429F-AEC9-8A6EA1482704}"/>
    <dgm:cxn modelId="{79E15D6D-9391-410E-9E15-F7FC17DEA942}" srcId="{923D329A-1F01-40A2-962E-EAC766BB2284}" destId="{404FBBC6-4D5E-42CF-B48F-48D645CB7066}" srcOrd="2" destOrd="0" parTransId="{4B34EBD8-BEA3-4733-AC1C-39EA7D945962}" sibTransId="{8EF42996-E5AA-4CFF-BBB6-A04F34450848}"/>
    <dgm:cxn modelId="{A85E4668-5A90-4789-A262-5DE9C4ADE223}" type="presOf" srcId="{404FBBC6-4D5E-42CF-B48F-48D645CB7066}" destId="{B8183D7A-91D1-441A-A8ED-9405DDC252CA}" srcOrd="0" destOrd="0" presId="urn:microsoft.com/office/officeart/2005/8/layout/hList7"/>
    <dgm:cxn modelId="{70F92ABB-54AC-487A-B222-8D3F15382155}" type="presOf" srcId="{4F714E18-0D1F-424B-9877-A1C4F195E340}" destId="{C9711EDE-8180-4947-BE1C-6333CE9FAFF2}" srcOrd="1" destOrd="0" presId="urn:microsoft.com/office/officeart/2005/8/layout/hList7"/>
    <dgm:cxn modelId="{98A56694-AB12-49A3-9C17-3FC6B3ACC4CA}" type="presOf" srcId="{4F714E18-0D1F-424B-9877-A1C4F195E340}" destId="{C7C026B5-0C0E-4DB5-9FB3-F4E3E147AC4A}" srcOrd="0" destOrd="0" presId="urn:microsoft.com/office/officeart/2005/8/layout/hList7"/>
    <dgm:cxn modelId="{F0BCF50F-40ED-4623-B234-F4F7BDF2A87C}" type="presOf" srcId="{CFBBD84F-164B-4A7C-8946-671E5833EB33}" destId="{B2164BAF-D583-48A7-AD9A-C4A1204FDC5F}" srcOrd="0" destOrd="0" presId="urn:microsoft.com/office/officeart/2005/8/layout/hList7"/>
    <dgm:cxn modelId="{BDF37CE1-6262-4142-8A6C-E7E1B97F8C72}" type="presOf" srcId="{D7565295-1286-429F-AEC9-8A6EA1482704}" destId="{3C3C9DA2-AA95-4C04-B526-ECAE8A505E4B}" srcOrd="0" destOrd="0" presId="urn:microsoft.com/office/officeart/2005/8/layout/hList7"/>
    <dgm:cxn modelId="{725F2A85-16C7-4710-8672-E66470924AE6}" type="presParOf" srcId="{9B1C2113-5FCF-4B2E-828C-0BD6E65F80B6}" destId="{31E181C8-8354-46BF-8B26-280F30FF17C2}" srcOrd="0" destOrd="0" presId="urn:microsoft.com/office/officeart/2005/8/layout/hList7"/>
    <dgm:cxn modelId="{39BD5176-6713-4729-AE5B-C5B909908E81}" type="presParOf" srcId="{9B1C2113-5FCF-4B2E-828C-0BD6E65F80B6}" destId="{01AE07B9-02C9-4466-8370-18E1B4EF6CE3}" srcOrd="1" destOrd="0" presId="urn:microsoft.com/office/officeart/2005/8/layout/hList7"/>
    <dgm:cxn modelId="{9C9B3E0C-3D9A-4C1F-8EA4-AB091BBB4385}" type="presParOf" srcId="{01AE07B9-02C9-4466-8370-18E1B4EF6CE3}" destId="{DB0B888F-109D-48BF-B5A0-178A996EC38A}" srcOrd="0" destOrd="0" presId="urn:microsoft.com/office/officeart/2005/8/layout/hList7"/>
    <dgm:cxn modelId="{37A0B0B4-BDB5-40F9-A336-8F69BD920B34}" type="presParOf" srcId="{DB0B888F-109D-48BF-B5A0-178A996EC38A}" destId="{C7C026B5-0C0E-4DB5-9FB3-F4E3E147AC4A}" srcOrd="0" destOrd="0" presId="urn:microsoft.com/office/officeart/2005/8/layout/hList7"/>
    <dgm:cxn modelId="{8A4C6F74-B8F4-4740-BA43-9327BFAB5A8F}" type="presParOf" srcId="{DB0B888F-109D-48BF-B5A0-178A996EC38A}" destId="{C9711EDE-8180-4947-BE1C-6333CE9FAFF2}" srcOrd="1" destOrd="0" presId="urn:microsoft.com/office/officeart/2005/8/layout/hList7"/>
    <dgm:cxn modelId="{86BA16F1-E666-46E7-8ABD-CD0BD064BCAA}" type="presParOf" srcId="{DB0B888F-109D-48BF-B5A0-178A996EC38A}" destId="{22C13ACE-7EE1-49E9-AE97-ACB5BA8C6D7D}" srcOrd="2" destOrd="0" presId="urn:microsoft.com/office/officeart/2005/8/layout/hList7"/>
    <dgm:cxn modelId="{811D5A81-41A0-4893-878D-E2B1448F8AD2}" type="presParOf" srcId="{DB0B888F-109D-48BF-B5A0-178A996EC38A}" destId="{DA536678-7572-4A10-BED4-DF0A246333EE}" srcOrd="3" destOrd="0" presId="urn:microsoft.com/office/officeart/2005/8/layout/hList7"/>
    <dgm:cxn modelId="{A7A7274D-9AA3-41A8-B1D4-0C1C7EB529B0}" type="presParOf" srcId="{01AE07B9-02C9-4466-8370-18E1B4EF6CE3}" destId="{3C3C9DA2-AA95-4C04-B526-ECAE8A505E4B}" srcOrd="1" destOrd="0" presId="urn:microsoft.com/office/officeart/2005/8/layout/hList7"/>
    <dgm:cxn modelId="{693FCE7A-9CBD-48A1-A2B1-DF460381DA35}" type="presParOf" srcId="{01AE07B9-02C9-4466-8370-18E1B4EF6CE3}" destId="{C116CC7F-78A6-454F-B675-413BBCB3A3BF}" srcOrd="2" destOrd="0" presId="urn:microsoft.com/office/officeart/2005/8/layout/hList7"/>
    <dgm:cxn modelId="{4039DB3A-3461-404C-A0E9-19FB145271ED}" type="presParOf" srcId="{C116CC7F-78A6-454F-B675-413BBCB3A3BF}" destId="{F2506352-7658-431A-A6D6-236B62F1B595}" srcOrd="0" destOrd="0" presId="urn:microsoft.com/office/officeart/2005/8/layout/hList7"/>
    <dgm:cxn modelId="{1AC2CEE9-E39C-45FE-A3A9-649BFAC53132}" type="presParOf" srcId="{C116CC7F-78A6-454F-B675-413BBCB3A3BF}" destId="{1D734417-3DCE-43F9-88F6-535AE9492933}" srcOrd="1" destOrd="0" presId="urn:microsoft.com/office/officeart/2005/8/layout/hList7"/>
    <dgm:cxn modelId="{111F59B7-02C4-45AA-969C-1CD81FD2FE14}" type="presParOf" srcId="{C116CC7F-78A6-454F-B675-413BBCB3A3BF}" destId="{EE273F33-5BF2-4ADF-B796-16CD7DAC1DD2}" srcOrd="2" destOrd="0" presId="urn:microsoft.com/office/officeart/2005/8/layout/hList7"/>
    <dgm:cxn modelId="{6C382B23-2B3B-4712-93B1-76840F8FA778}" type="presParOf" srcId="{C116CC7F-78A6-454F-B675-413BBCB3A3BF}" destId="{76868D3D-97AD-43A1-97CE-05F4D92EC003}" srcOrd="3" destOrd="0" presId="urn:microsoft.com/office/officeart/2005/8/layout/hList7"/>
    <dgm:cxn modelId="{4442E228-B66C-4BFE-98E6-76A21F77EF72}" type="presParOf" srcId="{01AE07B9-02C9-4466-8370-18E1B4EF6CE3}" destId="{B2164BAF-D583-48A7-AD9A-C4A1204FDC5F}" srcOrd="3" destOrd="0" presId="urn:microsoft.com/office/officeart/2005/8/layout/hList7"/>
    <dgm:cxn modelId="{4404CE4F-FB37-4902-AD03-16D078C5DC78}" type="presParOf" srcId="{01AE07B9-02C9-4466-8370-18E1B4EF6CE3}" destId="{7F89EB3B-A01D-4734-AEC4-009DB5F169B0}" srcOrd="4" destOrd="0" presId="urn:microsoft.com/office/officeart/2005/8/layout/hList7"/>
    <dgm:cxn modelId="{D11D6C5B-9054-4CF4-AB82-CD8A611DC5D9}" type="presParOf" srcId="{7F89EB3B-A01D-4734-AEC4-009DB5F169B0}" destId="{B8183D7A-91D1-441A-A8ED-9405DDC252CA}" srcOrd="0" destOrd="0" presId="urn:microsoft.com/office/officeart/2005/8/layout/hList7"/>
    <dgm:cxn modelId="{E74CC54A-9B63-4AAE-9F07-856C75FFDB83}" type="presParOf" srcId="{7F89EB3B-A01D-4734-AEC4-009DB5F169B0}" destId="{26D88D84-9599-487A-B96E-292BAA8F72B0}" srcOrd="1" destOrd="0" presId="urn:microsoft.com/office/officeart/2005/8/layout/hList7"/>
    <dgm:cxn modelId="{6437F4D3-A1D4-4775-9A05-6156B70AEBA5}" type="presParOf" srcId="{7F89EB3B-A01D-4734-AEC4-009DB5F169B0}" destId="{6B32E616-92A5-41BD-A714-21482F86D5A4}" srcOrd="2" destOrd="0" presId="urn:microsoft.com/office/officeart/2005/8/layout/hList7"/>
    <dgm:cxn modelId="{FC34A677-422B-4982-8F4F-419A5A4B5175}" type="presParOf" srcId="{7F89EB3B-A01D-4734-AEC4-009DB5F169B0}" destId="{77D96402-8371-4C9D-82EC-33F0F3799CB9}"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23D329A-1F01-40A2-962E-EAC766BB2284}"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nl-NL"/>
        </a:p>
      </dgm:t>
    </dgm:pt>
    <dgm:pt modelId="{F1066566-2319-4621-A7D3-5537548F77CE}">
      <dgm:prSet custT="1"/>
      <dgm:spPr>
        <a:solidFill>
          <a:schemeClr val="accent3">
            <a:lumMod val="75000"/>
            <a:alpha val="15000"/>
          </a:schemeClr>
        </a:solidFill>
        <a:ln w="12700">
          <a:solidFill>
            <a:schemeClr val="bg1">
              <a:lumMod val="65000"/>
              <a:lumOff val="35000"/>
            </a:schemeClr>
          </a:solidFill>
        </a:ln>
      </dgm:spPr>
      <dgm:t>
        <a:bodyPr/>
        <a:lstStyle/>
        <a:p>
          <a:pPr rtl="0"/>
          <a:r>
            <a:rPr lang="en-US" sz="1400" dirty="0" smtClean="0"/>
            <a:t>Alternative control methods (</a:t>
          </a:r>
          <a:r>
            <a:rPr lang="en-US" sz="1400" dirty="0" err="1" smtClean="0"/>
            <a:t>ie</a:t>
          </a:r>
          <a:r>
            <a:rPr lang="en-US" sz="1400" dirty="0" smtClean="0"/>
            <a:t>. PS3 Controller)</a:t>
          </a:r>
          <a:endParaRPr lang="nl-NL" sz="1400" dirty="0"/>
        </a:p>
      </dgm:t>
    </dgm:pt>
    <dgm:pt modelId="{C19D778F-F6D2-45E7-8D8A-5B2179AE6627}" type="parTrans" cxnId="{3D64111E-4AD3-484A-A771-EC476A265529}">
      <dgm:prSet/>
      <dgm:spPr/>
      <dgm:t>
        <a:bodyPr/>
        <a:lstStyle/>
        <a:p>
          <a:endParaRPr lang="nl-NL"/>
        </a:p>
      </dgm:t>
    </dgm:pt>
    <dgm:pt modelId="{706C487D-03D7-4508-AAE3-DF1388E29907}" type="sibTrans" cxnId="{3D64111E-4AD3-484A-A771-EC476A265529}">
      <dgm:prSet/>
      <dgm:spPr/>
      <dgm:t>
        <a:bodyPr/>
        <a:lstStyle/>
        <a:p>
          <a:endParaRPr lang="nl-NL"/>
        </a:p>
      </dgm:t>
    </dgm:pt>
    <dgm:pt modelId="{6DA34A13-9675-4AD8-9AA5-2A6479222A81}">
      <dgm:prSet custT="1"/>
      <dgm:spPr>
        <a:solidFill>
          <a:srgbClr val="FF0000">
            <a:alpha val="15000"/>
          </a:srgbClr>
        </a:solidFill>
        <a:ln w="12700">
          <a:solidFill>
            <a:schemeClr val="bg1">
              <a:lumMod val="65000"/>
              <a:lumOff val="35000"/>
            </a:schemeClr>
          </a:solidFill>
        </a:ln>
      </dgm:spPr>
      <dgm:t>
        <a:bodyPr/>
        <a:lstStyle/>
        <a:p>
          <a:pPr rtl="0"/>
          <a:r>
            <a:rPr lang="en-US" sz="1400" dirty="0" smtClean="0"/>
            <a:t>Random movement function</a:t>
          </a:r>
          <a:endParaRPr lang="nl-NL" sz="1400" dirty="0"/>
        </a:p>
      </dgm:t>
    </dgm:pt>
    <dgm:pt modelId="{3595896A-B37B-4646-A1F7-7D450A6911CD}" type="parTrans" cxnId="{7CF5B401-C0FC-41F3-A7D8-B7A4A6961FBB}">
      <dgm:prSet/>
      <dgm:spPr/>
      <dgm:t>
        <a:bodyPr/>
        <a:lstStyle/>
        <a:p>
          <a:endParaRPr lang="nl-NL"/>
        </a:p>
      </dgm:t>
    </dgm:pt>
    <dgm:pt modelId="{9599104A-E8A9-42D9-B439-A6056E4EFF4E}" type="sibTrans" cxnId="{7CF5B401-C0FC-41F3-A7D8-B7A4A6961FBB}">
      <dgm:prSet/>
      <dgm:spPr/>
      <dgm:t>
        <a:bodyPr/>
        <a:lstStyle/>
        <a:p>
          <a:endParaRPr lang="nl-NL"/>
        </a:p>
      </dgm:t>
    </dgm:pt>
    <dgm:pt modelId="{25069C71-B4D2-4BF3-9054-5EB8E11DA486}">
      <dgm:prSet custT="1"/>
      <dgm:spPr>
        <a:solidFill>
          <a:srgbClr val="FF0000">
            <a:alpha val="15000"/>
          </a:srgbClr>
        </a:solidFill>
        <a:ln w="12700">
          <a:solidFill>
            <a:schemeClr val="bg1">
              <a:lumMod val="65000"/>
              <a:lumOff val="35000"/>
            </a:schemeClr>
          </a:solidFill>
        </a:ln>
      </dgm:spPr>
      <dgm:t>
        <a:bodyPr/>
        <a:lstStyle/>
        <a:p>
          <a:pPr rtl="0"/>
          <a:r>
            <a:rPr lang="en-US" sz="1400" dirty="0" smtClean="0"/>
            <a:t>Circular movement function</a:t>
          </a:r>
          <a:endParaRPr lang="nl-NL" sz="1400" dirty="0"/>
        </a:p>
      </dgm:t>
    </dgm:pt>
    <dgm:pt modelId="{240AAE23-A7B0-41A6-984B-68225FD056E3}" type="parTrans" cxnId="{3E7C84D3-FA3C-4B3D-A01B-14091FDE605E}">
      <dgm:prSet/>
      <dgm:spPr/>
      <dgm:t>
        <a:bodyPr/>
        <a:lstStyle/>
        <a:p>
          <a:endParaRPr lang="nl-NL"/>
        </a:p>
      </dgm:t>
    </dgm:pt>
    <dgm:pt modelId="{0CCFE2B4-312C-465E-99BF-C970AC8AAE38}" type="sibTrans" cxnId="{3E7C84D3-FA3C-4B3D-A01B-14091FDE605E}">
      <dgm:prSet/>
      <dgm:spPr/>
      <dgm:t>
        <a:bodyPr/>
        <a:lstStyle/>
        <a:p>
          <a:endParaRPr lang="nl-NL"/>
        </a:p>
      </dgm:t>
    </dgm:pt>
    <dgm:pt modelId="{4F714E18-0D1F-424B-9877-A1C4F195E340}">
      <dgm:prSet custT="1"/>
      <dgm:spPr>
        <a:solidFill>
          <a:schemeClr val="accent3">
            <a:lumMod val="75000"/>
            <a:alpha val="15000"/>
          </a:schemeClr>
        </a:solidFill>
        <a:ln w="12700">
          <a:solidFill>
            <a:schemeClr val="bg1">
              <a:lumMod val="65000"/>
              <a:lumOff val="35000"/>
            </a:schemeClr>
          </a:solidFill>
        </a:ln>
      </dgm:spPr>
      <dgm:t>
        <a:bodyPr/>
        <a:lstStyle/>
        <a:p>
          <a:pPr rtl="0"/>
          <a:r>
            <a:rPr lang="en-US" sz="1400" dirty="0" smtClean="0"/>
            <a:t>Cruise Control</a:t>
          </a:r>
          <a:endParaRPr lang="nl-NL" sz="1400" dirty="0"/>
        </a:p>
      </dgm:t>
    </dgm:pt>
    <dgm:pt modelId="{7A5F511C-83DC-4D0B-A138-7334A78AF408}" type="parTrans" cxnId="{577E1C63-8B8F-4863-8C8B-48E841D9D8AC}">
      <dgm:prSet/>
      <dgm:spPr/>
      <dgm:t>
        <a:bodyPr/>
        <a:lstStyle/>
        <a:p>
          <a:endParaRPr lang="nl-NL"/>
        </a:p>
      </dgm:t>
    </dgm:pt>
    <dgm:pt modelId="{D7565295-1286-429F-AEC9-8A6EA1482704}" type="sibTrans" cxnId="{577E1C63-8B8F-4863-8C8B-48E841D9D8AC}">
      <dgm:prSet/>
      <dgm:spPr/>
      <dgm:t>
        <a:bodyPr/>
        <a:lstStyle/>
        <a:p>
          <a:endParaRPr lang="nl-NL"/>
        </a:p>
      </dgm:t>
    </dgm:pt>
    <dgm:pt modelId="{8AE04EE0-352A-440B-B581-635D8CAECDE9}">
      <dgm:prSet custT="1"/>
      <dgm:spPr>
        <a:solidFill>
          <a:schemeClr val="accent3">
            <a:lumMod val="75000"/>
            <a:alpha val="15000"/>
          </a:schemeClr>
        </a:solidFill>
        <a:ln w="12700">
          <a:solidFill>
            <a:schemeClr val="bg1">
              <a:lumMod val="65000"/>
              <a:lumOff val="35000"/>
            </a:schemeClr>
          </a:solidFill>
        </a:ln>
      </dgm:spPr>
      <dgm:t>
        <a:bodyPr/>
        <a:lstStyle/>
        <a:p>
          <a:pPr rtl="0"/>
          <a:r>
            <a:rPr lang="en-US" sz="1400" dirty="0" smtClean="0"/>
            <a:t>Mouse wheel as alternate speed controller</a:t>
          </a:r>
          <a:endParaRPr lang="nl-NL" sz="1400" dirty="0"/>
        </a:p>
      </dgm:t>
    </dgm:pt>
    <dgm:pt modelId="{6CBF27DC-16D5-44A4-96F5-1BBE10C32387}" type="parTrans" cxnId="{D647642C-93D8-44B6-A6DD-72548F3268A1}">
      <dgm:prSet/>
      <dgm:spPr/>
      <dgm:t>
        <a:bodyPr/>
        <a:lstStyle/>
        <a:p>
          <a:endParaRPr lang="nl-NL"/>
        </a:p>
      </dgm:t>
    </dgm:pt>
    <dgm:pt modelId="{CFBBD84F-164B-4A7C-8946-671E5833EB33}" type="sibTrans" cxnId="{D647642C-93D8-44B6-A6DD-72548F3268A1}">
      <dgm:prSet/>
      <dgm:spPr/>
      <dgm:t>
        <a:bodyPr/>
        <a:lstStyle/>
        <a:p>
          <a:endParaRPr lang="nl-NL"/>
        </a:p>
      </dgm:t>
    </dgm:pt>
    <dgm:pt modelId="{EAE6957F-1EC1-4A2F-B4AC-5A65E2F725A2}">
      <dgm:prSet custT="1"/>
      <dgm:spPr>
        <a:solidFill>
          <a:srgbClr val="FF0000">
            <a:alpha val="15000"/>
          </a:srgbClr>
        </a:solidFill>
        <a:ln w="12700">
          <a:solidFill>
            <a:schemeClr val="bg1">
              <a:lumMod val="65000"/>
              <a:lumOff val="35000"/>
            </a:schemeClr>
          </a:solidFill>
        </a:ln>
      </dgm:spPr>
      <dgm:t>
        <a:bodyPr/>
        <a:lstStyle/>
        <a:p>
          <a:pPr rtl="0"/>
          <a:r>
            <a:rPr lang="en-US" sz="1400" dirty="0" smtClean="0"/>
            <a:t>Controlled Acceleration</a:t>
          </a:r>
          <a:endParaRPr lang="en-GB" sz="1400" dirty="0"/>
        </a:p>
      </dgm:t>
    </dgm:pt>
    <dgm:pt modelId="{6EC95A37-6755-417E-80E4-0D0E059AC836}" type="parTrans" cxnId="{DE6F4F0B-8C03-452C-A2D6-22EB7D494709}">
      <dgm:prSet/>
      <dgm:spPr/>
      <dgm:t>
        <a:bodyPr/>
        <a:lstStyle/>
        <a:p>
          <a:endParaRPr lang="en-GB"/>
        </a:p>
      </dgm:t>
    </dgm:pt>
    <dgm:pt modelId="{2010C537-3468-4C4C-9DD4-A7493065BC57}" type="sibTrans" cxnId="{DE6F4F0B-8C03-452C-A2D6-22EB7D494709}">
      <dgm:prSet/>
      <dgm:spPr/>
      <dgm:t>
        <a:bodyPr/>
        <a:lstStyle/>
        <a:p>
          <a:endParaRPr lang="en-GB"/>
        </a:p>
      </dgm:t>
    </dgm:pt>
    <dgm:pt modelId="{9B1C2113-5FCF-4B2E-828C-0BD6E65F80B6}" type="pres">
      <dgm:prSet presAssocID="{923D329A-1F01-40A2-962E-EAC766BB2284}" presName="Name0" presStyleCnt="0">
        <dgm:presLayoutVars>
          <dgm:dir/>
          <dgm:resizeHandles val="exact"/>
        </dgm:presLayoutVars>
      </dgm:prSet>
      <dgm:spPr/>
      <dgm:t>
        <a:bodyPr/>
        <a:lstStyle/>
        <a:p>
          <a:endParaRPr lang="nl-NL"/>
        </a:p>
      </dgm:t>
    </dgm:pt>
    <dgm:pt modelId="{31E181C8-8354-46BF-8B26-280F30FF17C2}" type="pres">
      <dgm:prSet presAssocID="{923D329A-1F01-40A2-962E-EAC766BB2284}" presName="fgShape" presStyleLbl="fgShp" presStyleIdx="0" presStyleCnt="1"/>
      <dgm:spPr>
        <a:solidFill>
          <a:schemeClr val="accent3">
            <a:lumMod val="75000"/>
            <a:alpha val="15000"/>
          </a:schemeClr>
        </a:solidFill>
        <a:ln w="12700">
          <a:solidFill>
            <a:schemeClr val="tx1">
              <a:lumMod val="50000"/>
            </a:schemeClr>
          </a:solidFill>
        </a:ln>
      </dgm:spPr>
    </dgm:pt>
    <dgm:pt modelId="{01AE07B9-02C9-4466-8370-18E1B4EF6CE3}" type="pres">
      <dgm:prSet presAssocID="{923D329A-1F01-40A2-962E-EAC766BB2284}" presName="linComp" presStyleCnt="0"/>
      <dgm:spPr/>
    </dgm:pt>
    <dgm:pt modelId="{45602A6A-8198-496B-B913-3847F366E59E}" type="pres">
      <dgm:prSet presAssocID="{F1066566-2319-4621-A7D3-5537548F77CE}" presName="compNode" presStyleCnt="0"/>
      <dgm:spPr/>
    </dgm:pt>
    <dgm:pt modelId="{E2312A8A-3A1D-44DD-B6A4-34EF7DFEEAAF}" type="pres">
      <dgm:prSet presAssocID="{F1066566-2319-4621-A7D3-5537548F77CE}" presName="bkgdShape" presStyleLbl="node1" presStyleIdx="0" presStyleCnt="6"/>
      <dgm:spPr/>
      <dgm:t>
        <a:bodyPr/>
        <a:lstStyle/>
        <a:p>
          <a:endParaRPr lang="nl-NL"/>
        </a:p>
      </dgm:t>
    </dgm:pt>
    <dgm:pt modelId="{9D1AF2E4-F29D-4FBA-A892-073E4DE88F36}" type="pres">
      <dgm:prSet presAssocID="{F1066566-2319-4621-A7D3-5537548F77CE}" presName="nodeTx" presStyleLbl="node1" presStyleIdx="0" presStyleCnt="6">
        <dgm:presLayoutVars>
          <dgm:bulletEnabled val="1"/>
        </dgm:presLayoutVars>
      </dgm:prSet>
      <dgm:spPr/>
      <dgm:t>
        <a:bodyPr/>
        <a:lstStyle/>
        <a:p>
          <a:endParaRPr lang="nl-NL"/>
        </a:p>
      </dgm:t>
    </dgm:pt>
    <dgm:pt modelId="{8DCC3BE0-B02C-401B-9BCC-7C2A6E59A2BE}" type="pres">
      <dgm:prSet presAssocID="{F1066566-2319-4621-A7D3-5537548F77CE}" presName="invisiNode" presStyleLbl="node1" presStyleIdx="0" presStyleCnt="6"/>
      <dgm:spPr/>
    </dgm:pt>
    <dgm:pt modelId="{58034ED3-1F6F-44A2-AEAE-7CAD5B4A3588}" type="pres">
      <dgm:prSet presAssocID="{F1066566-2319-4621-A7D3-5537548F77CE}" presName="imagNode" presStyleLbl="fgImgPlace1" presStyleIdx="0" presStyleCnt="6"/>
      <dgm:spPr>
        <a:blipFill dpi="0" rotWithShape="1">
          <a:blip xmlns:r="http://schemas.openxmlformats.org/officeDocument/2006/relationships" r:embed="rId1"/>
          <a:srcRect/>
          <a:stretch>
            <a:fillRect l="-24000"/>
          </a:stretch>
        </a:blipFill>
      </dgm:spPr>
      <dgm:t>
        <a:bodyPr/>
        <a:lstStyle/>
        <a:p>
          <a:endParaRPr lang="en-GB"/>
        </a:p>
      </dgm:t>
    </dgm:pt>
    <dgm:pt modelId="{6F3D8FD5-0184-4FB2-B829-88383A22D88B}" type="pres">
      <dgm:prSet presAssocID="{706C487D-03D7-4508-AAE3-DF1388E29907}" presName="sibTrans" presStyleLbl="sibTrans2D1" presStyleIdx="0" presStyleCnt="0"/>
      <dgm:spPr/>
      <dgm:t>
        <a:bodyPr/>
        <a:lstStyle/>
        <a:p>
          <a:endParaRPr lang="nl-NL"/>
        </a:p>
      </dgm:t>
    </dgm:pt>
    <dgm:pt modelId="{997F7CAA-8FEB-4EDC-A01E-D90B8B26EF0F}" type="pres">
      <dgm:prSet presAssocID="{6DA34A13-9675-4AD8-9AA5-2A6479222A81}" presName="compNode" presStyleCnt="0"/>
      <dgm:spPr/>
    </dgm:pt>
    <dgm:pt modelId="{517BA7C4-09A6-4488-8382-77AFF77F5AC2}" type="pres">
      <dgm:prSet presAssocID="{6DA34A13-9675-4AD8-9AA5-2A6479222A81}" presName="bkgdShape" presStyleLbl="node1" presStyleIdx="1" presStyleCnt="6"/>
      <dgm:spPr/>
      <dgm:t>
        <a:bodyPr/>
        <a:lstStyle/>
        <a:p>
          <a:endParaRPr lang="nl-NL"/>
        </a:p>
      </dgm:t>
    </dgm:pt>
    <dgm:pt modelId="{4494C652-FF22-46D4-B58D-D48F0ECE73A2}" type="pres">
      <dgm:prSet presAssocID="{6DA34A13-9675-4AD8-9AA5-2A6479222A81}" presName="nodeTx" presStyleLbl="node1" presStyleIdx="1" presStyleCnt="6">
        <dgm:presLayoutVars>
          <dgm:bulletEnabled val="1"/>
        </dgm:presLayoutVars>
      </dgm:prSet>
      <dgm:spPr/>
      <dgm:t>
        <a:bodyPr/>
        <a:lstStyle/>
        <a:p>
          <a:endParaRPr lang="nl-NL"/>
        </a:p>
      </dgm:t>
    </dgm:pt>
    <dgm:pt modelId="{68C9BFE9-9BC9-4E27-B25C-BEB5C68DA083}" type="pres">
      <dgm:prSet presAssocID="{6DA34A13-9675-4AD8-9AA5-2A6479222A81}" presName="invisiNode" presStyleLbl="node1" presStyleIdx="1" presStyleCnt="6"/>
      <dgm:spPr/>
    </dgm:pt>
    <dgm:pt modelId="{12A42460-09EC-4CFA-8171-2BD2B055F035}" type="pres">
      <dgm:prSet presAssocID="{6DA34A13-9675-4AD8-9AA5-2A6479222A81}" presName="imagNode" presStyleLbl="fgImgPlace1" presStyleIdx="1" presStyleCnt="6"/>
      <dgm:spPr>
        <a:blipFill dpi="0" rotWithShape="1">
          <a:blip xmlns:r="http://schemas.openxmlformats.org/officeDocument/2006/relationships" r:embed="rId2"/>
          <a:srcRect/>
          <a:stretch>
            <a:fillRect l="-25000"/>
          </a:stretch>
        </a:blipFill>
      </dgm:spPr>
      <dgm:t>
        <a:bodyPr/>
        <a:lstStyle/>
        <a:p>
          <a:endParaRPr lang="en-GB"/>
        </a:p>
      </dgm:t>
    </dgm:pt>
    <dgm:pt modelId="{8A4A9F1F-F284-4BC9-B9AE-A6991ECA0DFE}" type="pres">
      <dgm:prSet presAssocID="{9599104A-E8A9-42D9-B439-A6056E4EFF4E}" presName="sibTrans" presStyleLbl="sibTrans2D1" presStyleIdx="0" presStyleCnt="0"/>
      <dgm:spPr/>
      <dgm:t>
        <a:bodyPr/>
        <a:lstStyle/>
        <a:p>
          <a:endParaRPr lang="nl-NL"/>
        </a:p>
      </dgm:t>
    </dgm:pt>
    <dgm:pt modelId="{077F4B42-15E1-4939-8729-8C1E2F1B7607}" type="pres">
      <dgm:prSet presAssocID="{25069C71-B4D2-4BF3-9054-5EB8E11DA486}" presName="compNode" presStyleCnt="0"/>
      <dgm:spPr/>
    </dgm:pt>
    <dgm:pt modelId="{AA03BD93-C423-4158-98F0-7A4FB69598C8}" type="pres">
      <dgm:prSet presAssocID="{25069C71-B4D2-4BF3-9054-5EB8E11DA486}" presName="bkgdShape" presStyleLbl="node1" presStyleIdx="2" presStyleCnt="6"/>
      <dgm:spPr/>
      <dgm:t>
        <a:bodyPr/>
        <a:lstStyle/>
        <a:p>
          <a:endParaRPr lang="nl-NL"/>
        </a:p>
      </dgm:t>
    </dgm:pt>
    <dgm:pt modelId="{FADFCA16-7743-423C-89F5-530F50403532}" type="pres">
      <dgm:prSet presAssocID="{25069C71-B4D2-4BF3-9054-5EB8E11DA486}" presName="nodeTx" presStyleLbl="node1" presStyleIdx="2" presStyleCnt="6">
        <dgm:presLayoutVars>
          <dgm:bulletEnabled val="1"/>
        </dgm:presLayoutVars>
      </dgm:prSet>
      <dgm:spPr/>
      <dgm:t>
        <a:bodyPr/>
        <a:lstStyle/>
        <a:p>
          <a:endParaRPr lang="nl-NL"/>
        </a:p>
      </dgm:t>
    </dgm:pt>
    <dgm:pt modelId="{B9C5B444-497A-459D-943A-981806C63C5D}" type="pres">
      <dgm:prSet presAssocID="{25069C71-B4D2-4BF3-9054-5EB8E11DA486}" presName="invisiNode" presStyleLbl="node1" presStyleIdx="2" presStyleCnt="6"/>
      <dgm:spPr/>
    </dgm:pt>
    <dgm:pt modelId="{B9BB88DB-569D-4B6C-831B-90A9D4733CDE}" type="pres">
      <dgm:prSet presAssocID="{25069C71-B4D2-4BF3-9054-5EB8E11DA486}" presName="imagNode" presStyleLbl="fgImgPlace1" presStyleIdx="2" presStyleCnt="6"/>
      <dgm:spPr>
        <a:blipFill dpi="0" rotWithShape="1">
          <a:blip xmlns:r="http://schemas.openxmlformats.org/officeDocument/2006/relationships" r:embed="rId3"/>
          <a:srcRect/>
          <a:stretch>
            <a:fillRect r="-25000"/>
          </a:stretch>
        </a:blipFill>
      </dgm:spPr>
      <dgm:t>
        <a:bodyPr/>
        <a:lstStyle/>
        <a:p>
          <a:endParaRPr lang="en-GB"/>
        </a:p>
      </dgm:t>
    </dgm:pt>
    <dgm:pt modelId="{CDCF61A6-15D7-46F4-80A5-923AA7AD54D5}" type="pres">
      <dgm:prSet presAssocID="{0CCFE2B4-312C-465E-99BF-C970AC8AAE38}" presName="sibTrans" presStyleLbl="sibTrans2D1" presStyleIdx="0" presStyleCnt="0"/>
      <dgm:spPr/>
      <dgm:t>
        <a:bodyPr/>
        <a:lstStyle/>
        <a:p>
          <a:endParaRPr lang="nl-NL"/>
        </a:p>
      </dgm:t>
    </dgm:pt>
    <dgm:pt modelId="{68889501-EE67-4703-882C-44BCC09BF927}" type="pres">
      <dgm:prSet presAssocID="{EAE6957F-1EC1-4A2F-B4AC-5A65E2F725A2}" presName="compNode" presStyleCnt="0"/>
      <dgm:spPr/>
    </dgm:pt>
    <dgm:pt modelId="{242B5320-990E-48A4-A449-154370D7D889}" type="pres">
      <dgm:prSet presAssocID="{EAE6957F-1EC1-4A2F-B4AC-5A65E2F725A2}" presName="bkgdShape" presStyleLbl="node1" presStyleIdx="3" presStyleCnt="6"/>
      <dgm:spPr/>
      <dgm:t>
        <a:bodyPr/>
        <a:lstStyle/>
        <a:p>
          <a:endParaRPr lang="en-GB"/>
        </a:p>
      </dgm:t>
    </dgm:pt>
    <dgm:pt modelId="{6084177D-2AFA-48A9-BE7B-82E55BE34C3B}" type="pres">
      <dgm:prSet presAssocID="{EAE6957F-1EC1-4A2F-B4AC-5A65E2F725A2}" presName="nodeTx" presStyleLbl="node1" presStyleIdx="3" presStyleCnt="6">
        <dgm:presLayoutVars>
          <dgm:bulletEnabled val="1"/>
        </dgm:presLayoutVars>
      </dgm:prSet>
      <dgm:spPr/>
      <dgm:t>
        <a:bodyPr/>
        <a:lstStyle/>
        <a:p>
          <a:endParaRPr lang="en-GB"/>
        </a:p>
      </dgm:t>
    </dgm:pt>
    <dgm:pt modelId="{08FE9FCA-0995-4F64-A1C2-CC1B13B50F4A}" type="pres">
      <dgm:prSet presAssocID="{EAE6957F-1EC1-4A2F-B4AC-5A65E2F725A2}" presName="invisiNode" presStyleLbl="node1" presStyleIdx="3" presStyleCnt="6"/>
      <dgm:spPr/>
    </dgm:pt>
    <dgm:pt modelId="{47EAE952-1755-454B-B8CD-4AFDD2E6B70C}" type="pres">
      <dgm:prSet presAssocID="{EAE6957F-1EC1-4A2F-B4AC-5A65E2F725A2}" presName="imagNode" presStyleLbl="fgImgPlace1" presStyleIdx="3" presStyleCnt="6"/>
      <dgm:spPr>
        <a:blipFill>
          <a:blip xmlns:r="http://schemas.openxmlformats.org/officeDocument/2006/relationships" r:embed="rId4">
            <a:extLst>
              <a:ext uri="{28A0092B-C50C-407E-A947-70E740481C1C}">
                <a14:useLocalDpi xmlns:a14="http://schemas.microsoft.com/office/drawing/2010/main" val="0"/>
              </a:ext>
            </a:extLst>
          </a:blip>
          <a:srcRect/>
          <a:stretch>
            <a:fillRect l="-38000" r="-38000"/>
          </a:stretch>
        </a:blipFill>
      </dgm:spPr>
      <dgm:t>
        <a:bodyPr/>
        <a:lstStyle/>
        <a:p>
          <a:endParaRPr lang="en-GB"/>
        </a:p>
      </dgm:t>
    </dgm:pt>
    <dgm:pt modelId="{D19C3D4B-91EB-4095-92D6-C33FD1378C17}" type="pres">
      <dgm:prSet presAssocID="{2010C537-3468-4C4C-9DD4-A7493065BC57}" presName="sibTrans" presStyleLbl="sibTrans2D1" presStyleIdx="0" presStyleCnt="0"/>
      <dgm:spPr/>
      <dgm:t>
        <a:bodyPr/>
        <a:lstStyle/>
        <a:p>
          <a:endParaRPr lang="nl-NL"/>
        </a:p>
      </dgm:t>
    </dgm:pt>
    <dgm:pt modelId="{DB0B888F-109D-48BF-B5A0-178A996EC38A}" type="pres">
      <dgm:prSet presAssocID="{4F714E18-0D1F-424B-9877-A1C4F195E340}" presName="compNode" presStyleCnt="0"/>
      <dgm:spPr/>
    </dgm:pt>
    <dgm:pt modelId="{C7C026B5-0C0E-4DB5-9FB3-F4E3E147AC4A}" type="pres">
      <dgm:prSet presAssocID="{4F714E18-0D1F-424B-9877-A1C4F195E340}" presName="bkgdShape" presStyleLbl="node1" presStyleIdx="4" presStyleCnt="6"/>
      <dgm:spPr/>
      <dgm:t>
        <a:bodyPr/>
        <a:lstStyle/>
        <a:p>
          <a:endParaRPr lang="nl-NL"/>
        </a:p>
      </dgm:t>
    </dgm:pt>
    <dgm:pt modelId="{C9711EDE-8180-4947-BE1C-6333CE9FAFF2}" type="pres">
      <dgm:prSet presAssocID="{4F714E18-0D1F-424B-9877-A1C4F195E340}" presName="nodeTx" presStyleLbl="node1" presStyleIdx="4" presStyleCnt="6">
        <dgm:presLayoutVars>
          <dgm:bulletEnabled val="1"/>
        </dgm:presLayoutVars>
      </dgm:prSet>
      <dgm:spPr/>
      <dgm:t>
        <a:bodyPr/>
        <a:lstStyle/>
        <a:p>
          <a:endParaRPr lang="nl-NL"/>
        </a:p>
      </dgm:t>
    </dgm:pt>
    <dgm:pt modelId="{22C13ACE-7EE1-49E9-AE97-ACB5BA8C6D7D}" type="pres">
      <dgm:prSet presAssocID="{4F714E18-0D1F-424B-9877-A1C4F195E340}" presName="invisiNode" presStyleLbl="node1" presStyleIdx="4" presStyleCnt="6"/>
      <dgm:spPr/>
    </dgm:pt>
    <dgm:pt modelId="{DA536678-7572-4A10-BED4-DF0A246333EE}" type="pres">
      <dgm:prSet presAssocID="{4F714E18-0D1F-424B-9877-A1C4F195E340}" presName="imagNode" presStyleLbl="fgImgPlace1" presStyleIdx="4" presStyleCnt="6"/>
      <dgm:spPr>
        <a:blipFill dpi="0" rotWithShape="1">
          <a:blip xmlns:r="http://schemas.openxmlformats.org/officeDocument/2006/relationships" r:embed="rId5"/>
          <a:srcRect/>
          <a:stretch>
            <a:fillRect r="-17000"/>
          </a:stretch>
        </a:blipFill>
      </dgm:spPr>
      <dgm:t>
        <a:bodyPr/>
        <a:lstStyle/>
        <a:p>
          <a:endParaRPr lang="en-GB"/>
        </a:p>
      </dgm:t>
    </dgm:pt>
    <dgm:pt modelId="{3C3C9DA2-AA95-4C04-B526-ECAE8A505E4B}" type="pres">
      <dgm:prSet presAssocID="{D7565295-1286-429F-AEC9-8A6EA1482704}" presName="sibTrans" presStyleLbl="sibTrans2D1" presStyleIdx="0" presStyleCnt="0"/>
      <dgm:spPr/>
      <dgm:t>
        <a:bodyPr/>
        <a:lstStyle/>
        <a:p>
          <a:endParaRPr lang="nl-NL"/>
        </a:p>
      </dgm:t>
    </dgm:pt>
    <dgm:pt modelId="{C116CC7F-78A6-454F-B675-413BBCB3A3BF}" type="pres">
      <dgm:prSet presAssocID="{8AE04EE0-352A-440B-B581-635D8CAECDE9}" presName="compNode" presStyleCnt="0"/>
      <dgm:spPr/>
    </dgm:pt>
    <dgm:pt modelId="{F2506352-7658-431A-A6D6-236B62F1B595}" type="pres">
      <dgm:prSet presAssocID="{8AE04EE0-352A-440B-B581-635D8CAECDE9}" presName="bkgdShape" presStyleLbl="node1" presStyleIdx="5" presStyleCnt="6"/>
      <dgm:spPr/>
      <dgm:t>
        <a:bodyPr/>
        <a:lstStyle/>
        <a:p>
          <a:endParaRPr lang="nl-NL"/>
        </a:p>
      </dgm:t>
    </dgm:pt>
    <dgm:pt modelId="{1D734417-3DCE-43F9-88F6-535AE9492933}" type="pres">
      <dgm:prSet presAssocID="{8AE04EE0-352A-440B-B581-635D8CAECDE9}" presName="nodeTx" presStyleLbl="node1" presStyleIdx="5" presStyleCnt="6">
        <dgm:presLayoutVars>
          <dgm:bulletEnabled val="1"/>
        </dgm:presLayoutVars>
      </dgm:prSet>
      <dgm:spPr/>
      <dgm:t>
        <a:bodyPr/>
        <a:lstStyle/>
        <a:p>
          <a:endParaRPr lang="nl-NL"/>
        </a:p>
      </dgm:t>
    </dgm:pt>
    <dgm:pt modelId="{EE273F33-5BF2-4ADF-B796-16CD7DAC1DD2}" type="pres">
      <dgm:prSet presAssocID="{8AE04EE0-352A-440B-B581-635D8CAECDE9}" presName="invisiNode" presStyleLbl="node1" presStyleIdx="5" presStyleCnt="6"/>
      <dgm:spPr/>
    </dgm:pt>
    <dgm:pt modelId="{76868D3D-97AD-43A1-97CE-05F4D92EC003}" type="pres">
      <dgm:prSet presAssocID="{8AE04EE0-352A-440B-B581-635D8CAECDE9}" presName="imagNode" presStyleLbl="fgImgPlace1" presStyleIdx="5" presStyleCnt="6"/>
      <dgm:spPr>
        <a:blipFill dpi="0" rotWithShape="1">
          <a:blip xmlns:r="http://schemas.openxmlformats.org/officeDocument/2006/relationships" r:embed="rId6"/>
          <a:srcRect/>
          <a:stretch>
            <a:fillRect l="-24000" r="-24000"/>
          </a:stretch>
        </a:blipFill>
      </dgm:spPr>
      <dgm:t>
        <a:bodyPr/>
        <a:lstStyle/>
        <a:p>
          <a:endParaRPr lang="en-GB"/>
        </a:p>
      </dgm:t>
    </dgm:pt>
  </dgm:ptLst>
  <dgm:cxnLst>
    <dgm:cxn modelId="{D647642C-93D8-44B6-A6DD-72548F3268A1}" srcId="{923D329A-1F01-40A2-962E-EAC766BB2284}" destId="{8AE04EE0-352A-440B-B581-635D8CAECDE9}" srcOrd="5" destOrd="0" parTransId="{6CBF27DC-16D5-44A4-96F5-1BBE10C32387}" sibTransId="{CFBBD84F-164B-4A7C-8946-671E5833EB33}"/>
    <dgm:cxn modelId="{DE6F4F0B-8C03-452C-A2D6-22EB7D494709}" srcId="{923D329A-1F01-40A2-962E-EAC766BB2284}" destId="{EAE6957F-1EC1-4A2F-B4AC-5A65E2F725A2}" srcOrd="3" destOrd="0" parTransId="{6EC95A37-6755-417E-80E4-0D0E059AC836}" sibTransId="{2010C537-3468-4C4C-9DD4-A7493065BC57}"/>
    <dgm:cxn modelId="{D2160CEA-E10C-4C89-B905-3FCC1873A0A5}" type="presOf" srcId="{EAE6957F-1EC1-4A2F-B4AC-5A65E2F725A2}" destId="{242B5320-990E-48A4-A449-154370D7D889}" srcOrd="0" destOrd="0" presId="urn:microsoft.com/office/officeart/2005/8/layout/hList7"/>
    <dgm:cxn modelId="{6239BB5F-CA46-41EC-AE9B-D39F251148EA}" type="presOf" srcId="{4F714E18-0D1F-424B-9877-A1C4F195E340}" destId="{C9711EDE-8180-4947-BE1C-6333CE9FAFF2}" srcOrd="1" destOrd="0" presId="urn:microsoft.com/office/officeart/2005/8/layout/hList7"/>
    <dgm:cxn modelId="{9C864F53-70BC-4177-BFA4-FE559FCF7B37}" type="presOf" srcId="{8AE04EE0-352A-440B-B581-635D8CAECDE9}" destId="{1D734417-3DCE-43F9-88F6-535AE9492933}" srcOrd="1" destOrd="0" presId="urn:microsoft.com/office/officeart/2005/8/layout/hList7"/>
    <dgm:cxn modelId="{31091359-C127-4613-A1F4-DC88886534E0}" type="presOf" srcId="{25069C71-B4D2-4BF3-9054-5EB8E11DA486}" destId="{FADFCA16-7743-423C-89F5-530F50403532}" srcOrd="1" destOrd="0" presId="urn:microsoft.com/office/officeart/2005/8/layout/hList7"/>
    <dgm:cxn modelId="{6DF15F22-D1F5-4BF2-BC87-7B9A99FE823F}" type="presOf" srcId="{4F714E18-0D1F-424B-9877-A1C4F195E340}" destId="{C7C026B5-0C0E-4DB5-9FB3-F4E3E147AC4A}" srcOrd="0" destOrd="0" presId="urn:microsoft.com/office/officeart/2005/8/layout/hList7"/>
    <dgm:cxn modelId="{F90A98F1-902E-417D-B6B0-926A19802B45}" type="presOf" srcId="{EAE6957F-1EC1-4A2F-B4AC-5A65E2F725A2}" destId="{6084177D-2AFA-48A9-BE7B-82E55BE34C3B}" srcOrd="1" destOrd="0" presId="urn:microsoft.com/office/officeart/2005/8/layout/hList7"/>
    <dgm:cxn modelId="{7D130021-EF26-4F99-9A8C-1C45C7D8E82D}" type="presOf" srcId="{9599104A-E8A9-42D9-B439-A6056E4EFF4E}" destId="{8A4A9F1F-F284-4BC9-B9AE-A6991ECA0DFE}" srcOrd="0" destOrd="0" presId="urn:microsoft.com/office/officeart/2005/8/layout/hList7"/>
    <dgm:cxn modelId="{045EEDC5-A1DE-4742-9BD8-5358048724AE}" type="presOf" srcId="{D7565295-1286-429F-AEC9-8A6EA1482704}" destId="{3C3C9DA2-AA95-4C04-B526-ECAE8A505E4B}" srcOrd="0" destOrd="0" presId="urn:microsoft.com/office/officeart/2005/8/layout/hList7"/>
    <dgm:cxn modelId="{72BA8590-264E-419B-AD04-1945C6EE6209}" type="presOf" srcId="{923D329A-1F01-40A2-962E-EAC766BB2284}" destId="{9B1C2113-5FCF-4B2E-828C-0BD6E65F80B6}" srcOrd="0" destOrd="0" presId="urn:microsoft.com/office/officeart/2005/8/layout/hList7"/>
    <dgm:cxn modelId="{66A4C786-B3C0-48D3-A863-7652A5D46880}" type="presOf" srcId="{25069C71-B4D2-4BF3-9054-5EB8E11DA486}" destId="{AA03BD93-C423-4158-98F0-7A4FB69598C8}" srcOrd="0" destOrd="0" presId="urn:microsoft.com/office/officeart/2005/8/layout/hList7"/>
    <dgm:cxn modelId="{9C6E1B10-55E1-44B2-AB11-470E3E3BC5ED}" type="presOf" srcId="{6DA34A13-9675-4AD8-9AA5-2A6479222A81}" destId="{517BA7C4-09A6-4488-8382-77AFF77F5AC2}" srcOrd="0" destOrd="0" presId="urn:microsoft.com/office/officeart/2005/8/layout/hList7"/>
    <dgm:cxn modelId="{7CF5B401-C0FC-41F3-A7D8-B7A4A6961FBB}" srcId="{923D329A-1F01-40A2-962E-EAC766BB2284}" destId="{6DA34A13-9675-4AD8-9AA5-2A6479222A81}" srcOrd="1" destOrd="0" parTransId="{3595896A-B37B-4646-A1F7-7D450A6911CD}" sibTransId="{9599104A-E8A9-42D9-B439-A6056E4EFF4E}"/>
    <dgm:cxn modelId="{8D7E4638-07FC-46E4-B46E-EA259E05B030}" type="presOf" srcId="{0CCFE2B4-312C-465E-99BF-C970AC8AAE38}" destId="{CDCF61A6-15D7-46F4-80A5-923AA7AD54D5}" srcOrd="0" destOrd="0" presId="urn:microsoft.com/office/officeart/2005/8/layout/hList7"/>
    <dgm:cxn modelId="{14F35FFF-6DC3-4C05-9391-6FFBBF3EFB24}" type="presOf" srcId="{2010C537-3468-4C4C-9DD4-A7493065BC57}" destId="{D19C3D4B-91EB-4095-92D6-C33FD1378C17}" srcOrd="0" destOrd="0" presId="urn:microsoft.com/office/officeart/2005/8/layout/hList7"/>
    <dgm:cxn modelId="{577E1C63-8B8F-4863-8C8B-48E841D9D8AC}" srcId="{923D329A-1F01-40A2-962E-EAC766BB2284}" destId="{4F714E18-0D1F-424B-9877-A1C4F195E340}" srcOrd="4" destOrd="0" parTransId="{7A5F511C-83DC-4D0B-A138-7334A78AF408}" sibTransId="{D7565295-1286-429F-AEC9-8A6EA1482704}"/>
    <dgm:cxn modelId="{F2F5E92B-FD42-46D3-9A2D-0FD63632606B}" type="presOf" srcId="{6DA34A13-9675-4AD8-9AA5-2A6479222A81}" destId="{4494C652-FF22-46D4-B58D-D48F0ECE73A2}" srcOrd="1" destOrd="0" presId="urn:microsoft.com/office/officeart/2005/8/layout/hList7"/>
    <dgm:cxn modelId="{C5331661-0F2B-4BAD-B3C9-38DD1738CC52}" type="presOf" srcId="{706C487D-03D7-4508-AAE3-DF1388E29907}" destId="{6F3D8FD5-0184-4FB2-B829-88383A22D88B}" srcOrd="0" destOrd="0" presId="urn:microsoft.com/office/officeart/2005/8/layout/hList7"/>
    <dgm:cxn modelId="{3D64111E-4AD3-484A-A771-EC476A265529}" srcId="{923D329A-1F01-40A2-962E-EAC766BB2284}" destId="{F1066566-2319-4621-A7D3-5537548F77CE}" srcOrd="0" destOrd="0" parTransId="{C19D778F-F6D2-45E7-8D8A-5B2179AE6627}" sibTransId="{706C487D-03D7-4508-AAE3-DF1388E29907}"/>
    <dgm:cxn modelId="{6EC3C1C7-7B9A-4049-9290-F55318DC4015}" type="presOf" srcId="{F1066566-2319-4621-A7D3-5537548F77CE}" destId="{9D1AF2E4-F29D-4FBA-A892-073E4DE88F36}" srcOrd="1" destOrd="0" presId="urn:microsoft.com/office/officeart/2005/8/layout/hList7"/>
    <dgm:cxn modelId="{3E7C84D3-FA3C-4B3D-A01B-14091FDE605E}" srcId="{923D329A-1F01-40A2-962E-EAC766BB2284}" destId="{25069C71-B4D2-4BF3-9054-5EB8E11DA486}" srcOrd="2" destOrd="0" parTransId="{240AAE23-A7B0-41A6-984B-68225FD056E3}" sibTransId="{0CCFE2B4-312C-465E-99BF-C970AC8AAE38}"/>
    <dgm:cxn modelId="{F15C4561-A093-4D28-AD2E-ECF2A9580F14}" type="presOf" srcId="{8AE04EE0-352A-440B-B581-635D8CAECDE9}" destId="{F2506352-7658-431A-A6D6-236B62F1B595}" srcOrd="0" destOrd="0" presId="urn:microsoft.com/office/officeart/2005/8/layout/hList7"/>
    <dgm:cxn modelId="{1BB4732C-2370-4BA3-9F20-0576690C9015}" type="presOf" srcId="{F1066566-2319-4621-A7D3-5537548F77CE}" destId="{E2312A8A-3A1D-44DD-B6A4-34EF7DFEEAAF}" srcOrd="0" destOrd="0" presId="urn:microsoft.com/office/officeart/2005/8/layout/hList7"/>
    <dgm:cxn modelId="{7F08BD2A-AD9C-4DA3-BB78-46C3A768863B}" type="presParOf" srcId="{9B1C2113-5FCF-4B2E-828C-0BD6E65F80B6}" destId="{31E181C8-8354-46BF-8B26-280F30FF17C2}" srcOrd="0" destOrd="0" presId="urn:microsoft.com/office/officeart/2005/8/layout/hList7"/>
    <dgm:cxn modelId="{BD1F42FF-E133-4966-B554-31C748FEAF86}" type="presParOf" srcId="{9B1C2113-5FCF-4B2E-828C-0BD6E65F80B6}" destId="{01AE07B9-02C9-4466-8370-18E1B4EF6CE3}" srcOrd="1" destOrd="0" presId="urn:microsoft.com/office/officeart/2005/8/layout/hList7"/>
    <dgm:cxn modelId="{C6350EAD-D117-4977-80D2-7345E63F71E8}" type="presParOf" srcId="{01AE07B9-02C9-4466-8370-18E1B4EF6CE3}" destId="{45602A6A-8198-496B-B913-3847F366E59E}" srcOrd="0" destOrd="0" presId="urn:microsoft.com/office/officeart/2005/8/layout/hList7"/>
    <dgm:cxn modelId="{7428AB3F-2F74-4E5A-AEA8-B972A6C05AEA}" type="presParOf" srcId="{45602A6A-8198-496B-B913-3847F366E59E}" destId="{E2312A8A-3A1D-44DD-B6A4-34EF7DFEEAAF}" srcOrd="0" destOrd="0" presId="urn:microsoft.com/office/officeart/2005/8/layout/hList7"/>
    <dgm:cxn modelId="{260085EA-DE3D-4E5C-8F17-6CB7F42E3930}" type="presParOf" srcId="{45602A6A-8198-496B-B913-3847F366E59E}" destId="{9D1AF2E4-F29D-4FBA-A892-073E4DE88F36}" srcOrd="1" destOrd="0" presId="urn:microsoft.com/office/officeart/2005/8/layout/hList7"/>
    <dgm:cxn modelId="{8C4C74FA-9FFE-4460-9763-7F41067B371E}" type="presParOf" srcId="{45602A6A-8198-496B-B913-3847F366E59E}" destId="{8DCC3BE0-B02C-401B-9BCC-7C2A6E59A2BE}" srcOrd="2" destOrd="0" presId="urn:microsoft.com/office/officeart/2005/8/layout/hList7"/>
    <dgm:cxn modelId="{F13F2533-FBE3-4E90-89BE-487DDEEEA1D9}" type="presParOf" srcId="{45602A6A-8198-496B-B913-3847F366E59E}" destId="{58034ED3-1F6F-44A2-AEAE-7CAD5B4A3588}" srcOrd="3" destOrd="0" presId="urn:microsoft.com/office/officeart/2005/8/layout/hList7"/>
    <dgm:cxn modelId="{190EB153-F05C-4FB1-8CB0-C2AAE3FFF7C8}" type="presParOf" srcId="{01AE07B9-02C9-4466-8370-18E1B4EF6CE3}" destId="{6F3D8FD5-0184-4FB2-B829-88383A22D88B}" srcOrd="1" destOrd="0" presId="urn:microsoft.com/office/officeart/2005/8/layout/hList7"/>
    <dgm:cxn modelId="{DCB8FB25-3FCC-47D2-81FC-71E7C01D6C27}" type="presParOf" srcId="{01AE07B9-02C9-4466-8370-18E1B4EF6CE3}" destId="{997F7CAA-8FEB-4EDC-A01E-D90B8B26EF0F}" srcOrd="2" destOrd="0" presId="urn:microsoft.com/office/officeart/2005/8/layout/hList7"/>
    <dgm:cxn modelId="{BF2A8C2D-E466-467F-8C48-46BB26456E08}" type="presParOf" srcId="{997F7CAA-8FEB-4EDC-A01E-D90B8B26EF0F}" destId="{517BA7C4-09A6-4488-8382-77AFF77F5AC2}" srcOrd="0" destOrd="0" presId="urn:microsoft.com/office/officeart/2005/8/layout/hList7"/>
    <dgm:cxn modelId="{92642899-9373-4153-94A4-99FC60F243B4}" type="presParOf" srcId="{997F7CAA-8FEB-4EDC-A01E-D90B8B26EF0F}" destId="{4494C652-FF22-46D4-B58D-D48F0ECE73A2}" srcOrd="1" destOrd="0" presId="urn:microsoft.com/office/officeart/2005/8/layout/hList7"/>
    <dgm:cxn modelId="{81172627-686E-475E-83E8-50381933E64C}" type="presParOf" srcId="{997F7CAA-8FEB-4EDC-A01E-D90B8B26EF0F}" destId="{68C9BFE9-9BC9-4E27-B25C-BEB5C68DA083}" srcOrd="2" destOrd="0" presId="urn:microsoft.com/office/officeart/2005/8/layout/hList7"/>
    <dgm:cxn modelId="{204F54D5-212F-4E47-A4D3-36DFD0C05271}" type="presParOf" srcId="{997F7CAA-8FEB-4EDC-A01E-D90B8B26EF0F}" destId="{12A42460-09EC-4CFA-8171-2BD2B055F035}" srcOrd="3" destOrd="0" presId="urn:microsoft.com/office/officeart/2005/8/layout/hList7"/>
    <dgm:cxn modelId="{5B2851B2-04E2-47F2-8B0F-4E035FBB627F}" type="presParOf" srcId="{01AE07B9-02C9-4466-8370-18E1B4EF6CE3}" destId="{8A4A9F1F-F284-4BC9-B9AE-A6991ECA0DFE}" srcOrd="3" destOrd="0" presId="urn:microsoft.com/office/officeart/2005/8/layout/hList7"/>
    <dgm:cxn modelId="{11904717-DE80-469B-B66D-AC8156763596}" type="presParOf" srcId="{01AE07B9-02C9-4466-8370-18E1B4EF6CE3}" destId="{077F4B42-15E1-4939-8729-8C1E2F1B7607}" srcOrd="4" destOrd="0" presId="urn:microsoft.com/office/officeart/2005/8/layout/hList7"/>
    <dgm:cxn modelId="{0787BA46-DA15-41D5-B8F2-8B56B63870DA}" type="presParOf" srcId="{077F4B42-15E1-4939-8729-8C1E2F1B7607}" destId="{AA03BD93-C423-4158-98F0-7A4FB69598C8}" srcOrd="0" destOrd="0" presId="urn:microsoft.com/office/officeart/2005/8/layout/hList7"/>
    <dgm:cxn modelId="{97CF7861-4EAF-463B-AD62-F4C0B621B73C}" type="presParOf" srcId="{077F4B42-15E1-4939-8729-8C1E2F1B7607}" destId="{FADFCA16-7743-423C-89F5-530F50403532}" srcOrd="1" destOrd="0" presId="urn:microsoft.com/office/officeart/2005/8/layout/hList7"/>
    <dgm:cxn modelId="{A9C734F5-61C1-45BE-B574-C24B2E5275F8}" type="presParOf" srcId="{077F4B42-15E1-4939-8729-8C1E2F1B7607}" destId="{B9C5B444-497A-459D-943A-981806C63C5D}" srcOrd="2" destOrd="0" presId="urn:microsoft.com/office/officeart/2005/8/layout/hList7"/>
    <dgm:cxn modelId="{18F35A14-0F48-4C57-B519-0544DE9F0E8F}" type="presParOf" srcId="{077F4B42-15E1-4939-8729-8C1E2F1B7607}" destId="{B9BB88DB-569D-4B6C-831B-90A9D4733CDE}" srcOrd="3" destOrd="0" presId="urn:microsoft.com/office/officeart/2005/8/layout/hList7"/>
    <dgm:cxn modelId="{65B330DB-1533-49B9-9340-78B388F4F6CE}" type="presParOf" srcId="{01AE07B9-02C9-4466-8370-18E1B4EF6CE3}" destId="{CDCF61A6-15D7-46F4-80A5-923AA7AD54D5}" srcOrd="5" destOrd="0" presId="urn:microsoft.com/office/officeart/2005/8/layout/hList7"/>
    <dgm:cxn modelId="{5C04DD27-0E2F-49C0-884C-A16F4B2691C7}" type="presParOf" srcId="{01AE07B9-02C9-4466-8370-18E1B4EF6CE3}" destId="{68889501-EE67-4703-882C-44BCC09BF927}" srcOrd="6" destOrd="0" presId="urn:microsoft.com/office/officeart/2005/8/layout/hList7"/>
    <dgm:cxn modelId="{F43D5980-172C-47C5-A0D9-5BEA37E7E8F1}" type="presParOf" srcId="{68889501-EE67-4703-882C-44BCC09BF927}" destId="{242B5320-990E-48A4-A449-154370D7D889}" srcOrd="0" destOrd="0" presId="urn:microsoft.com/office/officeart/2005/8/layout/hList7"/>
    <dgm:cxn modelId="{92E4A817-C14A-4413-ABA0-41049912420E}" type="presParOf" srcId="{68889501-EE67-4703-882C-44BCC09BF927}" destId="{6084177D-2AFA-48A9-BE7B-82E55BE34C3B}" srcOrd="1" destOrd="0" presId="urn:microsoft.com/office/officeart/2005/8/layout/hList7"/>
    <dgm:cxn modelId="{4B74D876-C04E-468F-A433-45693D28DFB8}" type="presParOf" srcId="{68889501-EE67-4703-882C-44BCC09BF927}" destId="{08FE9FCA-0995-4F64-A1C2-CC1B13B50F4A}" srcOrd="2" destOrd="0" presId="urn:microsoft.com/office/officeart/2005/8/layout/hList7"/>
    <dgm:cxn modelId="{8FF1E8BF-70FD-4D01-B830-5FB23B17E5C2}" type="presParOf" srcId="{68889501-EE67-4703-882C-44BCC09BF927}" destId="{47EAE952-1755-454B-B8CD-4AFDD2E6B70C}" srcOrd="3" destOrd="0" presId="urn:microsoft.com/office/officeart/2005/8/layout/hList7"/>
    <dgm:cxn modelId="{CDA93BDB-71AB-49D0-B22E-5CCEB16B81EA}" type="presParOf" srcId="{01AE07B9-02C9-4466-8370-18E1B4EF6CE3}" destId="{D19C3D4B-91EB-4095-92D6-C33FD1378C17}" srcOrd="7" destOrd="0" presId="urn:microsoft.com/office/officeart/2005/8/layout/hList7"/>
    <dgm:cxn modelId="{41FB70DF-3FD8-4C07-8ED5-AE81F155FF40}" type="presParOf" srcId="{01AE07B9-02C9-4466-8370-18E1B4EF6CE3}" destId="{DB0B888F-109D-48BF-B5A0-178A996EC38A}" srcOrd="8" destOrd="0" presId="urn:microsoft.com/office/officeart/2005/8/layout/hList7"/>
    <dgm:cxn modelId="{B2E1F4EB-152F-4E32-AE42-0B063AB8A196}" type="presParOf" srcId="{DB0B888F-109D-48BF-B5A0-178A996EC38A}" destId="{C7C026B5-0C0E-4DB5-9FB3-F4E3E147AC4A}" srcOrd="0" destOrd="0" presId="urn:microsoft.com/office/officeart/2005/8/layout/hList7"/>
    <dgm:cxn modelId="{1AF26C11-2D1C-45B6-857D-4E589991F585}" type="presParOf" srcId="{DB0B888F-109D-48BF-B5A0-178A996EC38A}" destId="{C9711EDE-8180-4947-BE1C-6333CE9FAFF2}" srcOrd="1" destOrd="0" presId="urn:microsoft.com/office/officeart/2005/8/layout/hList7"/>
    <dgm:cxn modelId="{48E3E678-5E47-4D61-8315-8ED913DCA6A6}" type="presParOf" srcId="{DB0B888F-109D-48BF-B5A0-178A996EC38A}" destId="{22C13ACE-7EE1-49E9-AE97-ACB5BA8C6D7D}" srcOrd="2" destOrd="0" presId="urn:microsoft.com/office/officeart/2005/8/layout/hList7"/>
    <dgm:cxn modelId="{602CFFE1-9636-463E-AD41-395852FA5B8C}" type="presParOf" srcId="{DB0B888F-109D-48BF-B5A0-178A996EC38A}" destId="{DA536678-7572-4A10-BED4-DF0A246333EE}" srcOrd="3" destOrd="0" presId="urn:microsoft.com/office/officeart/2005/8/layout/hList7"/>
    <dgm:cxn modelId="{CBDCF39D-2B69-4674-AF32-2C47398E5672}" type="presParOf" srcId="{01AE07B9-02C9-4466-8370-18E1B4EF6CE3}" destId="{3C3C9DA2-AA95-4C04-B526-ECAE8A505E4B}" srcOrd="9" destOrd="0" presId="urn:microsoft.com/office/officeart/2005/8/layout/hList7"/>
    <dgm:cxn modelId="{D75BC982-00C5-4B60-B0B0-2F6F2021AF56}" type="presParOf" srcId="{01AE07B9-02C9-4466-8370-18E1B4EF6CE3}" destId="{C116CC7F-78A6-454F-B675-413BBCB3A3BF}" srcOrd="10" destOrd="0" presId="urn:microsoft.com/office/officeart/2005/8/layout/hList7"/>
    <dgm:cxn modelId="{6BC451DD-9A3D-4A9B-B7E2-6D88A94EECF7}" type="presParOf" srcId="{C116CC7F-78A6-454F-B675-413BBCB3A3BF}" destId="{F2506352-7658-431A-A6D6-236B62F1B595}" srcOrd="0" destOrd="0" presId="urn:microsoft.com/office/officeart/2005/8/layout/hList7"/>
    <dgm:cxn modelId="{C481EC10-09F9-4F79-8827-81EEAA8C7112}" type="presParOf" srcId="{C116CC7F-78A6-454F-B675-413BBCB3A3BF}" destId="{1D734417-3DCE-43F9-88F6-535AE9492933}" srcOrd="1" destOrd="0" presId="urn:microsoft.com/office/officeart/2005/8/layout/hList7"/>
    <dgm:cxn modelId="{8116B8AD-D9B2-4F91-AC72-D594B478462A}" type="presParOf" srcId="{C116CC7F-78A6-454F-B675-413BBCB3A3BF}" destId="{EE273F33-5BF2-4ADF-B796-16CD7DAC1DD2}" srcOrd="2" destOrd="0" presId="urn:microsoft.com/office/officeart/2005/8/layout/hList7"/>
    <dgm:cxn modelId="{2702B94F-0852-4828-8FCC-D8F80D0BE7B5}" type="presParOf" srcId="{C116CC7F-78A6-454F-B675-413BBCB3A3BF}" destId="{76868D3D-97AD-43A1-97CE-05F4D92EC003}"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9E62E1-BE8D-4CBA-B527-C0B33AA79DF1}">
      <dsp:nvSpPr>
        <dsp:cNvPr id="0" name=""/>
        <dsp:cNvSpPr/>
      </dsp:nvSpPr>
      <dsp:spPr>
        <a:xfrm>
          <a:off x="0" y="1892718"/>
          <a:ext cx="1348918" cy="748844"/>
        </a:xfrm>
        <a:prstGeom prst="roundRect">
          <a:avLst>
            <a:gd name="adj" fmla="val 10000"/>
          </a:avLst>
        </a:prstGeom>
        <a:solidFill>
          <a:schemeClr val="accent3">
            <a:lumMod val="75000"/>
            <a:alpha val="15000"/>
          </a:schemeClr>
        </a:solidFill>
        <a:ln w="12700">
          <a:solidFill>
            <a:schemeClr val="bg1">
              <a:lumMod val="65000"/>
              <a:lumOff val="35000"/>
            </a:schemeClr>
          </a:solid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lvl="0" algn="ctr" defTabSz="889000">
            <a:lnSpc>
              <a:spcPct val="90000"/>
            </a:lnSpc>
            <a:spcBef>
              <a:spcPct val="0"/>
            </a:spcBef>
            <a:spcAft>
              <a:spcPct val="35000"/>
            </a:spcAft>
          </a:pPr>
          <a:r>
            <a:rPr lang="nl-NL" sz="2000" kern="1200" dirty="0" smtClean="0">
              <a:solidFill>
                <a:schemeClr val="tx1"/>
              </a:solidFill>
            </a:rPr>
            <a:t>1</a:t>
          </a:r>
          <a:endParaRPr lang="nl-NL" sz="2000" kern="1200" dirty="0">
            <a:solidFill>
              <a:schemeClr val="tx1"/>
            </a:solidFill>
          </a:endParaRPr>
        </a:p>
      </dsp:txBody>
      <dsp:txXfrm>
        <a:off x="0" y="1892718"/>
        <a:ext cx="1348918" cy="499229"/>
      </dsp:txXfrm>
    </dsp:sp>
    <dsp:sp modelId="{03B37333-FA05-4154-A9B3-5D607D9E947B}">
      <dsp:nvSpPr>
        <dsp:cNvPr id="0" name=""/>
        <dsp:cNvSpPr/>
      </dsp:nvSpPr>
      <dsp:spPr>
        <a:xfrm>
          <a:off x="239264" y="3026954"/>
          <a:ext cx="1348918" cy="1134000"/>
        </a:xfrm>
        <a:prstGeom prst="roundRect">
          <a:avLst>
            <a:gd name="adj" fmla="val 10000"/>
          </a:avLst>
        </a:prstGeom>
        <a:solidFill>
          <a:schemeClr val="accent3">
            <a:lumMod val="75000"/>
            <a:alpha val="15000"/>
          </a:schemeClr>
        </a:solidFill>
        <a:ln w="12700" cap="rnd" cmpd="sng" algn="ctr">
          <a:solidFill>
            <a:schemeClr val="bg1">
              <a:lumMod val="65000"/>
              <a:lumOff val="35000"/>
            </a:schemeClr>
          </a:solidFill>
          <a:prstDash val="solid"/>
        </a:ln>
        <a:effectLst/>
        <a:sp3d z="57150" extrusionH="63500" prstMaterial="matte"/>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nl-NL" sz="1500" kern="1200" dirty="0" smtClean="0">
              <a:solidFill>
                <a:schemeClr val="tx1"/>
              </a:solidFill>
            </a:rPr>
            <a:t>Create UML diagram &amp; Flow Diagram</a:t>
          </a:r>
          <a:endParaRPr lang="nl-NL" sz="1500" kern="1200" dirty="0">
            <a:solidFill>
              <a:schemeClr val="tx1"/>
            </a:solidFill>
          </a:endParaRPr>
        </a:p>
      </dsp:txBody>
      <dsp:txXfrm>
        <a:off x="272478" y="3060168"/>
        <a:ext cx="1282490" cy="1067572"/>
      </dsp:txXfrm>
    </dsp:sp>
    <dsp:sp modelId="{15C9BB16-E65B-4D26-AF1F-F3D35AF0482D}">
      <dsp:nvSpPr>
        <dsp:cNvPr id="0" name=""/>
        <dsp:cNvSpPr/>
      </dsp:nvSpPr>
      <dsp:spPr>
        <a:xfrm>
          <a:off x="1544154" y="1974412"/>
          <a:ext cx="413900" cy="335841"/>
        </a:xfrm>
        <a:prstGeom prst="rightArrow">
          <a:avLst>
            <a:gd name="adj1" fmla="val 60000"/>
            <a:gd name="adj2" fmla="val 50000"/>
          </a:avLst>
        </a:prstGeom>
        <a:solidFill>
          <a:schemeClr val="accent3">
            <a:lumMod val="75000"/>
            <a:alpha val="15000"/>
          </a:schemeClr>
        </a:solidFill>
        <a:ln w="12700">
          <a:solidFill>
            <a:schemeClr val="bg1">
              <a:lumMod val="65000"/>
              <a:lumOff val="35000"/>
            </a:schemeClr>
          </a:solid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nl-NL" sz="1200" kern="1200"/>
        </a:p>
      </dsp:txBody>
      <dsp:txXfrm>
        <a:off x="1544154" y="2041580"/>
        <a:ext cx="313148" cy="201505"/>
      </dsp:txXfrm>
    </dsp:sp>
    <dsp:sp modelId="{04702036-C6D3-4B2E-8075-8D05296526E5}">
      <dsp:nvSpPr>
        <dsp:cNvPr id="0" name=""/>
        <dsp:cNvSpPr/>
      </dsp:nvSpPr>
      <dsp:spPr>
        <a:xfrm>
          <a:off x="2129863" y="1892718"/>
          <a:ext cx="1348918" cy="748844"/>
        </a:xfrm>
        <a:prstGeom prst="roundRect">
          <a:avLst>
            <a:gd name="adj" fmla="val 10000"/>
          </a:avLst>
        </a:prstGeom>
        <a:solidFill>
          <a:schemeClr val="accent3">
            <a:lumMod val="75000"/>
            <a:alpha val="15000"/>
          </a:schemeClr>
        </a:solidFill>
        <a:ln w="12700">
          <a:solidFill>
            <a:schemeClr val="bg1">
              <a:lumMod val="65000"/>
              <a:lumOff val="35000"/>
            </a:schemeClr>
          </a:solid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lvl="0" algn="ctr" defTabSz="889000">
            <a:lnSpc>
              <a:spcPct val="90000"/>
            </a:lnSpc>
            <a:spcBef>
              <a:spcPct val="0"/>
            </a:spcBef>
            <a:spcAft>
              <a:spcPct val="35000"/>
            </a:spcAft>
          </a:pPr>
          <a:r>
            <a:rPr lang="nl-NL" sz="2000" kern="1200" dirty="0" smtClean="0">
              <a:solidFill>
                <a:schemeClr val="tx1"/>
              </a:solidFill>
            </a:rPr>
            <a:t>2</a:t>
          </a:r>
          <a:endParaRPr lang="nl-NL" sz="2000" kern="1200" dirty="0">
            <a:solidFill>
              <a:schemeClr val="tx1"/>
            </a:solidFill>
          </a:endParaRPr>
        </a:p>
      </dsp:txBody>
      <dsp:txXfrm>
        <a:off x="2129863" y="1892718"/>
        <a:ext cx="1348918" cy="499229"/>
      </dsp:txXfrm>
    </dsp:sp>
    <dsp:sp modelId="{81A24EA6-B622-4B36-97FA-73D73C49DCD4}">
      <dsp:nvSpPr>
        <dsp:cNvPr id="0" name=""/>
        <dsp:cNvSpPr/>
      </dsp:nvSpPr>
      <dsp:spPr>
        <a:xfrm>
          <a:off x="2406147" y="3026954"/>
          <a:ext cx="1348918" cy="1134000"/>
        </a:xfrm>
        <a:prstGeom prst="roundRect">
          <a:avLst>
            <a:gd name="adj" fmla="val 10000"/>
          </a:avLst>
        </a:prstGeom>
        <a:solidFill>
          <a:schemeClr val="accent3">
            <a:lumMod val="75000"/>
            <a:alpha val="15000"/>
          </a:schemeClr>
        </a:solidFill>
        <a:ln w="12700" cap="rnd" cmpd="sng" algn="ctr">
          <a:solidFill>
            <a:schemeClr val="bg1">
              <a:lumMod val="65000"/>
              <a:lumOff val="35000"/>
            </a:schemeClr>
          </a:solidFill>
          <a:prstDash val="solid"/>
        </a:ln>
        <a:effectLst/>
        <a:sp3d z="57150" extrusionH="63500" prstMaterial="matte"/>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solidFill>
                <a:schemeClr val="tx1"/>
              </a:solidFill>
            </a:rPr>
            <a:t>Determine required packages</a:t>
          </a:r>
          <a:endParaRPr lang="nl-NL" sz="1500" kern="1200" dirty="0">
            <a:solidFill>
              <a:schemeClr val="tx1"/>
            </a:solidFill>
          </a:endParaRPr>
        </a:p>
      </dsp:txBody>
      <dsp:txXfrm>
        <a:off x="2439361" y="3060168"/>
        <a:ext cx="1282490" cy="1067572"/>
      </dsp:txXfrm>
    </dsp:sp>
    <dsp:sp modelId="{8E22FDF5-83C5-47DB-80A8-5D1F53EB2DFC}">
      <dsp:nvSpPr>
        <dsp:cNvPr id="0" name=""/>
        <dsp:cNvSpPr/>
      </dsp:nvSpPr>
      <dsp:spPr>
        <a:xfrm>
          <a:off x="3683273" y="1974412"/>
          <a:ext cx="433521" cy="335841"/>
        </a:xfrm>
        <a:prstGeom prst="rightArrow">
          <a:avLst>
            <a:gd name="adj1" fmla="val 60000"/>
            <a:gd name="adj2" fmla="val 50000"/>
          </a:avLst>
        </a:prstGeom>
        <a:solidFill>
          <a:schemeClr val="accent3">
            <a:lumMod val="75000"/>
            <a:alpha val="15000"/>
          </a:schemeClr>
        </a:solidFill>
        <a:ln w="12700">
          <a:solidFill>
            <a:schemeClr val="bg1">
              <a:lumMod val="65000"/>
              <a:lumOff val="35000"/>
            </a:schemeClr>
          </a:solid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nl-NL" sz="1200" kern="1200" dirty="0"/>
        </a:p>
      </dsp:txBody>
      <dsp:txXfrm>
        <a:off x="3683273" y="2041580"/>
        <a:ext cx="332769" cy="201505"/>
      </dsp:txXfrm>
    </dsp:sp>
    <dsp:sp modelId="{C3E6D9A3-21FB-4211-A816-F621432111F3}">
      <dsp:nvSpPr>
        <dsp:cNvPr id="0" name=""/>
        <dsp:cNvSpPr/>
      </dsp:nvSpPr>
      <dsp:spPr>
        <a:xfrm>
          <a:off x="4296746" y="1892718"/>
          <a:ext cx="1348918" cy="748844"/>
        </a:xfrm>
        <a:prstGeom prst="roundRect">
          <a:avLst>
            <a:gd name="adj" fmla="val 10000"/>
          </a:avLst>
        </a:prstGeom>
        <a:solidFill>
          <a:schemeClr val="accent3">
            <a:lumMod val="75000"/>
            <a:alpha val="15000"/>
          </a:schemeClr>
        </a:solidFill>
        <a:ln w="12700">
          <a:solidFill>
            <a:schemeClr val="bg1">
              <a:lumMod val="65000"/>
              <a:lumOff val="35000"/>
            </a:schemeClr>
          </a:solid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lvl="0" algn="ctr" defTabSz="889000">
            <a:lnSpc>
              <a:spcPct val="90000"/>
            </a:lnSpc>
            <a:spcBef>
              <a:spcPct val="0"/>
            </a:spcBef>
            <a:spcAft>
              <a:spcPct val="35000"/>
            </a:spcAft>
          </a:pPr>
          <a:r>
            <a:rPr lang="nl-NL" sz="2000" kern="1200" dirty="0" smtClean="0">
              <a:solidFill>
                <a:schemeClr val="tx1"/>
              </a:solidFill>
            </a:rPr>
            <a:t>3</a:t>
          </a:r>
          <a:endParaRPr lang="nl-NL" sz="2000" kern="1200" dirty="0">
            <a:solidFill>
              <a:schemeClr val="tx1"/>
            </a:solidFill>
          </a:endParaRPr>
        </a:p>
      </dsp:txBody>
      <dsp:txXfrm>
        <a:off x="4296746" y="1892718"/>
        <a:ext cx="1348918" cy="499229"/>
      </dsp:txXfrm>
    </dsp:sp>
    <dsp:sp modelId="{89E5C94D-2BD9-4627-9FAF-479D21C479F5}">
      <dsp:nvSpPr>
        <dsp:cNvPr id="0" name=""/>
        <dsp:cNvSpPr/>
      </dsp:nvSpPr>
      <dsp:spPr>
        <a:xfrm>
          <a:off x="4573031" y="3026954"/>
          <a:ext cx="1348918" cy="1134000"/>
        </a:xfrm>
        <a:prstGeom prst="roundRect">
          <a:avLst>
            <a:gd name="adj" fmla="val 10000"/>
          </a:avLst>
        </a:prstGeom>
        <a:solidFill>
          <a:schemeClr val="accent3">
            <a:lumMod val="75000"/>
            <a:alpha val="15000"/>
          </a:schemeClr>
        </a:solidFill>
        <a:ln w="12700" cap="rnd" cmpd="sng" algn="ctr">
          <a:solidFill>
            <a:schemeClr val="bg1">
              <a:lumMod val="65000"/>
              <a:lumOff val="35000"/>
            </a:schemeClr>
          </a:solidFill>
          <a:prstDash val="solid"/>
        </a:ln>
        <a:effectLst/>
        <a:sp3d z="57150" extrusionH="63500" prstMaterial="matte"/>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nl-NL" sz="1500" kern="1200" dirty="0" smtClean="0">
              <a:solidFill>
                <a:schemeClr val="tx1"/>
              </a:solidFill>
            </a:rPr>
            <a:t>Create connection code</a:t>
          </a:r>
          <a:endParaRPr lang="nl-NL" sz="1500" kern="1200" dirty="0">
            <a:solidFill>
              <a:schemeClr val="tx1"/>
            </a:solidFill>
          </a:endParaRPr>
        </a:p>
      </dsp:txBody>
      <dsp:txXfrm>
        <a:off x="4606245" y="3060168"/>
        <a:ext cx="1282490" cy="1067572"/>
      </dsp:txXfrm>
    </dsp:sp>
    <dsp:sp modelId="{A2294289-CB32-4CFA-93AF-2637B1A79A67}">
      <dsp:nvSpPr>
        <dsp:cNvPr id="0" name=""/>
        <dsp:cNvSpPr/>
      </dsp:nvSpPr>
      <dsp:spPr>
        <a:xfrm>
          <a:off x="5859679" y="1974412"/>
          <a:ext cx="453710" cy="335841"/>
        </a:xfrm>
        <a:prstGeom prst="rightArrow">
          <a:avLst>
            <a:gd name="adj1" fmla="val 60000"/>
            <a:gd name="adj2" fmla="val 50000"/>
          </a:avLst>
        </a:prstGeom>
        <a:solidFill>
          <a:schemeClr val="accent3">
            <a:lumMod val="75000"/>
            <a:alpha val="15000"/>
          </a:schemeClr>
        </a:solidFill>
        <a:ln w="12700">
          <a:solidFill>
            <a:schemeClr val="bg1">
              <a:lumMod val="65000"/>
              <a:lumOff val="35000"/>
            </a:schemeClr>
          </a:solid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nl-NL" sz="1200" kern="1200"/>
        </a:p>
      </dsp:txBody>
      <dsp:txXfrm>
        <a:off x="5859679" y="2041580"/>
        <a:ext cx="352958" cy="201505"/>
      </dsp:txXfrm>
    </dsp:sp>
    <dsp:sp modelId="{4283F70C-1D7B-4068-B858-4F031EFFCDEE}">
      <dsp:nvSpPr>
        <dsp:cNvPr id="0" name=""/>
        <dsp:cNvSpPr/>
      </dsp:nvSpPr>
      <dsp:spPr>
        <a:xfrm>
          <a:off x="6501723" y="1892718"/>
          <a:ext cx="1348918" cy="748844"/>
        </a:xfrm>
        <a:prstGeom prst="roundRect">
          <a:avLst>
            <a:gd name="adj" fmla="val 10000"/>
          </a:avLst>
        </a:prstGeom>
        <a:solidFill>
          <a:schemeClr val="accent3">
            <a:lumMod val="75000"/>
            <a:alpha val="15000"/>
          </a:schemeClr>
        </a:solidFill>
        <a:ln w="12700">
          <a:solidFill>
            <a:schemeClr val="bg1">
              <a:lumMod val="65000"/>
              <a:lumOff val="35000"/>
            </a:schemeClr>
          </a:solid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lvl="0" algn="ctr" defTabSz="889000">
            <a:lnSpc>
              <a:spcPct val="90000"/>
            </a:lnSpc>
            <a:spcBef>
              <a:spcPct val="0"/>
            </a:spcBef>
            <a:spcAft>
              <a:spcPct val="35000"/>
            </a:spcAft>
          </a:pPr>
          <a:r>
            <a:rPr lang="nl-NL" sz="2000" kern="1200" dirty="0" smtClean="0">
              <a:solidFill>
                <a:schemeClr val="tx1"/>
              </a:solidFill>
            </a:rPr>
            <a:t>4</a:t>
          </a:r>
          <a:endParaRPr lang="nl-NL" sz="2000" kern="1200" dirty="0">
            <a:solidFill>
              <a:schemeClr val="tx1"/>
            </a:solidFill>
          </a:endParaRPr>
        </a:p>
      </dsp:txBody>
      <dsp:txXfrm>
        <a:off x="6501723" y="1892718"/>
        <a:ext cx="1348918" cy="499229"/>
      </dsp:txXfrm>
    </dsp:sp>
    <dsp:sp modelId="{BC86403A-F07E-484D-97BC-29BA5225B5CE}">
      <dsp:nvSpPr>
        <dsp:cNvPr id="0" name=""/>
        <dsp:cNvSpPr/>
      </dsp:nvSpPr>
      <dsp:spPr>
        <a:xfrm>
          <a:off x="6778007" y="3026954"/>
          <a:ext cx="1348918" cy="1134000"/>
        </a:xfrm>
        <a:prstGeom prst="roundRect">
          <a:avLst>
            <a:gd name="adj" fmla="val 10000"/>
          </a:avLst>
        </a:prstGeom>
        <a:solidFill>
          <a:schemeClr val="accent3">
            <a:lumMod val="75000"/>
            <a:alpha val="15000"/>
          </a:schemeClr>
        </a:solidFill>
        <a:ln w="12700" cap="rnd" cmpd="sng" algn="ctr">
          <a:solidFill>
            <a:schemeClr val="bg1">
              <a:lumMod val="65000"/>
              <a:lumOff val="35000"/>
            </a:schemeClr>
          </a:solidFill>
          <a:prstDash val="solid"/>
        </a:ln>
        <a:effectLst/>
        <a:sp3d z="57150" extrusionH="63500" prstMaterial="matte"/>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nl-NL" sz="1500" kern="1200" dirty="0" smtClean="0">
              <a:solidFill>
                <a:schemeClr val="tx1"/>
              </a:solidFill>
            </a:rPr>
            <a:t>Form GUI layer</a:t>
          </a:r>
          <a:endParaRPr lang="nl-NL" sz="1500" kern="1200" dirty="0">
            <a:solidFill>
              <a:schemeClr val="tx1"/>
            </a:solidFill>
          </a:endParaRPr>
        </a:p>
      </dsp:txBody>
      <dsp:txXfrm>
        <a:off x="6811221" y="3060168"/>
        <a:ext cx="1282490" cy="10675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9E62E1-BE8D-4CBA-B527-C0B33AA79DF1}">
      <dsp:nvSpPr>
        <dsp:cNvPr id="0" name=""/>
        <dsp:cNvSpPr/>
      </dsp:nvSpPr>
      <dsp:spPr>
        <a:xfrm>
          <a:off x="0" y="1357204"/>
          <a:ext cx="1416619" cy="748985"/>
        </a:xfrm>
        <a:prstGeom prst="roundRect">
          <a:avLst>
            <a:gd name="adj" fmla="val 10000"/>
          </a:avLst>
        </a:prstGeom>
        <a:solidFill>
          <a:schemeClr val="accent3">
            <a:lumMod val="75000"/>
            <a:alpha val="15000"/>
          </a:schemeClr>
        </a:solidFill>
        <a:ln w="12700">
          <a:solidFill>
            <a:schemeClr val="bg1">
              <a:lumMod val="65000"/>
              <a:lumOff val="35000"/>
            </a:schemeClr>
          </a:solid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lvl="0" algn="ctr" defTabSz="889000">
            <a:lnSpc>
              <a:spcPct val="90000"/>
            </a:lnSpc>
            <a:spcBef>
              <a:spcPct val="0"/>
            </a:spcBef>
            <a:spcAft>
              <a:spcPct val="35000"/>
            </a:spcAft>
          </a:pPr>
          <a:r>
            <a:rPr lang="nl-NL" sz="2000" kern="1200" dirty="0" smtClean="0">
              <a:solidFill>
                <a:schemeClr val="tx1"/>
              </a:solidFill>
            </a:rPr>
            <a:t>5</a:t>
          </a:r>
          <a:endParaRPr lang="nl-NL" sz="2000" kern="1200" dirty="0">
            <a:solidFill>
              <a:schemeClr val="tx1"/>
            </a:solidFill>
          </a:endParaRPr>
        </a:p>
      </dsp:txBody>
      <dsp:txXfrm>
        <a:off x="0" y="1357204"/>
        <a:ext cx="1416619" cy="499323"/>
      </dsp:txXfrm>
    </dsp:sp>
    <dsp:sp modelId="{03B37333-FA05-4154-A9B3-5D607D9E947B}">
      <dsp:nvSpPr>
        <dsp:cNvPr id="0" name=""/>
        <dsp:cNvSpPr/>
      </dsp:nvSpPr>
      <dsp:spPr>
        <a:xfrm>
          <a:off x="253261" y="2370580"/>
          <a:ext cx="1416619" cy="918000"/>
        </a:xfrm>
        <a:prstGeom prst="roundRect">
          <a:avLst>
            <a:gd name="adj" fmla="val 10000"/>
          </a:avLst>
        </a:prstGeom>
        <a:solidFill>
          <a:schemeClr val="accent3">
            <a:lumMod val="75000"/>
            <a:alpha val="15000"/>
          </a:schemeClr>
        </a:solidFill>
        <a:ln w="12700" cap="rnd" cmpd="sng" algn="ctr">
          <a:solidFill>
            <a:schemeClr val="bg1">
              <a:lumMod val="65000"/>
              <a:lumOff val="35000"/>
            </a:schemeClr>
          </a:solidFill>
          <a:prstDash val="solid"/>
        </a:ln>
        <a:effectLst/>
        <a:sp3d z="57150" extrusionH="63500" prstMaterial="matte"/>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nl-NL" sz="1500" kern="1200" dirty="0" smtClean="0">
              <a:solidFill>
                <a:schemeClr val="tx1"/>
              </a:solidFill>
            </a:rPr>
            <a:t>Decipher controller input</a:t>
          </a:r>
          <a:endParaRPr lang="nl-NL" sz="1500" kern="1200" dirty="0">
            <a:solidFill>
              <a:schemeClr val="tx1"/>
            </a:solidFill>
          </a:endParaRPr>
        </a:p>
      </dsp:txBody>
      <dsp:txXfrm>
        <a:off x="280148" y="2397467"/>
        <a:ext cx="1362845" cy="864226"/>
      </dsp:txXfrm>
    </dsp:sp>
    <dsp:sp modelId="{15C9BB16-E65B-4D26-AF1F-F3D35AF0482D}">
      <dsp:nvSpPr>
        <dsp:cNvPr id="0" name=""/>
        <dsp:cNvSpPr/>
      </dsp:nvSpPr>
      <dsp:spPr>
        <a:xfrm>
          <a:off x="1622150" y="1430517"/>
          <a:ext cx="435727" cy="352697"/>
        </a:xfrm>
        <a:prstGeom prst="rightArrow">
          <a:avLst>
            <a:gd name="adj1" fmla="val 60000"/>
            <a:gd name="adj2" fmla="val 50000"/>
          </a:avLst>
        </a:prstGeom>
        <a:solidFill>
          <a:schemeClr val="accent3">
            <a:lumMod val="75000"/>
            <a:alpha val="15000"/>
          </a:schemeClr>
        </a:solidFill>
        <a:ln w="12700">
          <a:solidFill>
            <a:schemeClr val="bg1">
              <a:lumMod val="65000"/>
              <a:lumOff val="35000"/>
            </a:schemeClr>
          </a:solid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nl-NL" sz="1200" kern="1200"/>
        </a:p>
      </dsp:txBody>
      <dsp:txXfrm>
        <a:off x="1622150" y="1501056"/>
        <a:ext cx="329918" cy="211619"/>
      </dsp:txXfrm>
    </dsp:sp>
    <dsp:sp modelId="{04702036-C6D3-4B2E-8075-8D05296526E5}">
      <dsp:nvSpPr>
        <dsp:cNvPr id="0" name=""/>
        <dsp:cNvSpPr/>
      </dsp:nvSpPr>
      <dsp:spPr>
        <a:xfrm>
          <a:off x="2238746" y="1357204"/>
          <a:ext cx="1416619" cy="748985"/>
        </a:xfrm>
        <a:prstGeom prst="roundRect">
          <a:avLst>
            <a:gd name="adj" fmla="val 10000"/>
          </a:avLst>
        </a:prstGeom>
        <a:solidFill>
          <a:srgbClr val="FF0000">
            <a:alpha val="15000"/>
          </a:srgbClr>
        </a:solidFill>
        <a:ln w="12700">
          <a:solidFill>
            <a:schemeClr val="bg1">
              <a:lumMod val="65000"/>
              <a:lumOff val="35000"/>
            </a:schemeClr>
          </a:solid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lvl="0" algn="ctr" defTabSz="889000">
            <a:lnSpc>
              <a:spcPct val="90000"/>
            </a:lnSpc>
            <a:spcBef>
              <a:spcPct val="0"/>
            </a:spcBef>
            <a:spcAft>
              <a:spcPct val="35000"/>
            </a:spcAft>
          </a:pPr>
          <a:r>
            <a:rPr lang="nl-NL" sz="2000" kern="1200" dirty="0" smtClean="0">
              <a:solidFill>
                <a:schemeClr val="tx1"/>
              </a:solidFill>
            </a:rPr>
            <a:t>6</a:t>
          </a:r>
          <a:endParaRPr lang="nl-NL" sz="2000" kern="1200" dirty="0">
            <a:solidFill>
              <a:schemeClr val="tx1"/>
            </a:solidFill>
          </a:endParaRPr>
        </a:p>
      </dsp:txBody>
      <dsp:txXfrm>
        <a:off x="2238746" y="1357204"/>
        <a:ext cx="1416619" cy="499323"/>
      </dsp:txXfrm>
    </dsp:sp>
    <dsp:sp modelId="{81A24EA6-B622-4B36-97FA-73D73C49DCD4}">
      <dsp:nvSpPr>
        <dsp:cNvPr id="0" name=""/>
        <dsp:cNvSpPr/>
      </dsp:nvSpPr>
      <dsp:spPr>
        <a:xfrm>
          <a:off x="2528897" y="2370580"/>
          <a:ext cx="1416619" cy="918000"/>
        </a:xfrm>
        <a:prstGeom prst="roundRect">
          <a:avLst>
            <a:gd name="adj" fmla="val 10000"/>
          </a:avLst>
        </a:prstGeom>
        <a:solidFill>
          <a:schemeClr val="accent3">
            <a:lumMod val="75000"/>
            <a:alpha val="15000"/>
          </a:schemeClr>
        </a:solidFill>
        <a:ln w="12700" cap="rnd" cmpd="sng" algn="ctr">
          <a:solidFill>
            <a:schemeClr val="bg1">
              <a:lumMod val="65000"/>
              <a:lumOff val="35000"/>
            </a:schemeClr>
          </a:solidFill>
          <a:prstDash val="solid"/>
        </a:ln>
        <a:effectLst/>
        <a:sp3d z="57150" extrusionH="63500" prstMaterial="matte"/>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solidFill>
                <a:schemeClr val="tx1"/>
              </a:solidFill>
            </a:rPr>
            <a:t>Map interface code</a:t>
          </a:r>
          <a:endParaRPr lang="nl-NL" sz="1500" kern="1200" dirty="0">
            <a:solidFill>
              <a:schemeClr val="tx1"/>
            </a:solidFill>
          </a:endParaRPr>
        </a:p>
      </dsp:txBody>
      <dsp:txXfrm>
        <a:off x="2555784" y="2397467"/>
        <a:ext cx="1362845" cy="864226"/>
      </dsp:txXfrm>
    </dsp:sp>
    <dsp:sp modelId="{8E22FDF5-83C5-47DB-80A8-5D1F53EB2DFC}">
      <dsp:nvSpPr>
        <dsp:cNvPr id="0" name=""/>
        <dsp:cNvSpPr/>
      </dsp:nvSpPr>
      <dsp:spPr>
        <a:xfrm>
          <a:off x="3870120" y="1430517"/>
          <a:ext cx="455279" cy="352697"/>
        </a:xfrm>
        <a:prstGeom prst="rightArrow">
          <a:avLst>
            <a:gd name="adj1" fmla="val 60000"/>
            <a:gd name="adj2" fmla="val 50000"/>
          </a:avLst>
        </a:prstGeom>
        <a:solidFill>
          <a:schemeClr val="accent3">
            <a:lumMod val="75000"/>
            <a:alpha val="15000"/>
          </a:schemeClr>
        </a:solidFill>
        <a:ln w="12700">
          <a:solidFill>
            <a:schemeClr val="bg1">
              <a:lumMod val="65000"/>
              <a:lumOff val="35000"/>
            </a:schemeClr>
          </a:solid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nl-NL" sz="1200" kern="1200" dirty="0"/>
        </a:p>
      </dsp:txBody>
      <dsp:txXfrm>
        <a:off x="3870120" y="1501056"/>
        <a:ext cx="349470" cy="211619"/>
      </dsp:txXfrm>
    </dsp:sp>
    <dsp:sp modelId="{C3E6D9A3-21FB-4211-A816-F621432111F3}">
      <dsp:nvSpPr>
        <dsp:cNvPr id="0" name=""/>
        <dsp:cNvSpPr/>
      </dsp:nvSpPr>
      <dsp:spPr>
        <a:xfrm>
          <a:off x="4514383" y="1357204"/>
          <a:ext cx="1416619" cy="748985"/>
        </a:xfrm>
        <a:prstGeom prst="roundRect">
          <a:avLst>
            <a:gd name="adj" fmla="val 10000"/>
          </a:avLst>
        </a:prstGeom>
        <a:solidFill>
          <a:srgbClr val="FF0000">
            <a:alpha val="15000"/>
          </a:srgbClr>
        </a:solidFill>
        <a:ln w="12700">
          <a:solidFill>
            <a:schemeClr val="bg1">
              <a:lumMod val="65000"/>
              <a:lumOff val="35000"/>
            </a:schemeClr>
          </a:solid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lvl="0" algn="ctr" defTabSz="889000">
            <a:lnSpc>
              <a:spcPct val="90000"/>
            </a:lnSpc>
            <a:spcBef>
              <a:spcPct val="0"/>
            </a:spcBef>
            <a:spcAft>
              <a:spcPct val="35000"/>
            </a:spcAft>
          </a:pPr>
          <a:r>
            <a:rPr lang="nl-NL" sz="2000" kern="1200" dirty="0" smtClean="0">
              <a:solidFill>
                <a:schemeClr val="tx1"/>
              </a:solidFill>
            </a:rPr>
            <a:t>7</a:t>
          </a:r>
          <a:endParaRPr lang="nl-NL" sz="2000" kern="1200" dirty="0">
            <a:solidFill>
              <a:schemeClr val="tx1"/>
            </a:solidFill>
          </a:endParaRPr>
        </a:p>
      </dsp:txBody>
      <dsp:txXfrm>
        <a:off x="4514383" y="1357204"/>
        <a:ext cx="1416619" cy="499323"/>
      </dsp:txXfrm>
    </dsp:sp>
    <dsp:sp modelId="{89E5C94D-2BD9-4627-9FAF-479D21C479F5}">
      <dsp:nvSpPr>
        <dsp:cNvPr id="0" name=""/>
        <dsp:cNvSpPr/>
      </dsp:nvSpPr>
      <dsp:spPr>
        <a:xfrm>
          <a:off x="4804533" y="2370580"/>
          <a:ext cx="1416619" cy="918000"/>
        </a:xfrm>
        <a:prstGeom prst="roundRect">
          <a:avLst>
            <a:gd name="adj" fmla="val 10000"/>
          </a:avLst>
        </a:prstGeom>
        <a:solidFill>
          <a:schemeClr val="accent3">
            <a:lumMod val="75000"/>
            <a:alpha val="15000"/>
          </a:schemeClr>
        </a:solidFill>
        <a:ln w="12700" cap="rnd" cmpd="sng" algn="ctr">
          <a:solidFill>
            <a:schemeClr val="bg1">
              <a:lumMod val="65000"/>
              <a:lumOff val="35000"/>
            </a:schemeClr>
          </a:solidFill>
          <a:prstDash val="solid"/>
        </a:ln>
        <a:effectLst/>
        <a:sp3d z="57150" extrusionH="63500" prstMaterial="matte"/>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nl-NL" sz="1500" kern="1200" dirty="0" smtClean="0">
              <a:solidFill>
                <a:schemeClr val="tx1"/>
              </a:solidFill>
            </a:rPr>
            <a:t>Fufill non-functional requirments</a:t>
          </a:r>
          <a:endParaRPr lang="nl-NL" sz="1500" kern="1200" dirty="0">
            <a:solidFill>
              <a:schemeClr val="tx1"/>
            </a:solidFill>
          </a:endParaRPr>
        </a:p>
      </dsp:txBody>
      <dsp:txXfrm>
        <a:off x="4831420" y="2397467"/>
        <a:ext cx="1362845" cy="8642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312A8A-3A1D-44DD-B6A4-34EF7DFEEAAF}">
      <dsp:nvSpPr>
        <dsp:cNvPr id="0" name=""/>
        <dsp:cNvSpPr/>
      </dsp:nvSpPr>
      <dsp:spPr>
        <a:xfrm>
          <a:off x="123" y="0"/>
          <a:ext cx="1647345" cy="3649133"/>
        </a:xfrm>
        <a:prstGeom prst="roundRect">
          <a:avLst>
            <a:gd name="adj" fmla="val 10000"/>
          </a:avLst>
        </a:prstGeom>
        <a:solidFill>
          <a:schemeClr val="accent3">
            <a:lumMod val="75000"/>
            <a:alpha val="15000"/>
          </a:schemeClr>
        </a:solidFill>
        <a:ln w="12700" cap="rnd" cmpd="sng" algn="ctr">
          <a:solidFill>
            <a:schemeClr val="bg1">
              <a:lumMod val="65000"/>
              <a:lumOff val="3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rtl="0">
            <a:lnSpc>
              <a:spcPct val="90000"/>
            </a:lnSpc>
            <a:spcBef>
              <a:spcPct val="0"/>
            </a:spcBef>
            <a:spcAft>
              <a:spcPct val="35000"/>
            </a:spcAft>
          </a:pPr>
          <a:r>
            <a:rPr lang="en-US" sz="1400" kern="1200" dirty="0" smtClean="0"/>
            <a:t>Uses Raspberry PI computer as controller</a:t>
          </a:r>
          <a:endParaRPr lang="nl-NL" sz="1400" kern="1200" dirty="0"/>
        </a:p>
      </dsp:txBody>
      <dsp:txXfrm>
        <a:off x="123" y="1459653"/>
        <a:ext cx="1647345" cy="1459653"/>
      </dsp:txXfrm>
    </dsp:sp>
    <dsp:sp modelId="{58034ED3-1F6F-44A2-AEAE-7CAD5B4A3588}">
      <dsp:nvSpPr>
        <dsp:cNvPr id="0" name=""/>
        <dsp:cNvSpPr/>
      </dsp:nvSpPr>
      <dsp:spPr>
        <a:xfrm>
          <a:off x="216216" y="218947"/>
          <a:ext cx="1215161" cy="121516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1000" b="-1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17BA7C4-09A6-4488-8382-77AFF77F5AC2}">
      <dsp:nvSpPr>
        <dsp:cNvPr id="0" name=""/>
        <dsp:cNvSpPr/>
      </dsp:nvSpPr>
      <dsp:spPr>
        <a:xfrm>
          <a:off x="1696890" y="0"/>
          <a:ext cx="1647345" cy="3649133"/>
        </a:xfrm>
        <a:prstGeom prst="roundRect">
          <a:avLst>
            <a:gd name="adj" fmla="val 10000"/>
          </a:avLst>
        </a:prstGeom>
        <a:solidFill>
          <a:schemeClr val="accent3">
            <a:lumMod val="75000"/>
            <a:alpha val="15000"/>
          </a:schemeClr>
        </a:solidFill>
        <a:ln w="12700" cap="rnd" cmpd="sng" algn="ctr">
          <a:solidFill>
            <a:schemeClr val="bg1">
              <a:lumMod val="65000"/>
              <a:lumOff val="3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rtl="0">
            <a:lnSpc>
              <a:spcPct val="90000"/>
            </a:lnSpc>
            <a:spcBef>
              <a:spcPct val="0"/>
            </a:spcBef>
            <a:spcAft>
              <a:spcPct val="35000"/>
            </a:spcAft>
          </a:pPr>
          <a:r>
            <a:rPr lang="en-US" sz="1400" kern="1200" dirty="0" smtClean="0"/>
            <a:t>Communicates through Bluetooth</a:t>
          </a:r>
          <a:endParaRPr lang="nl-NL" sz="1400" kern="1200" dirty="0"/>
        </a:p>
      </dsp:txBody>
      <dsp:txXfrm>
        <a:off x="1696890" y="1459653"/>
        <a:ext cx="1647345" cy="1459653"/>
      </dsp:txXfrm>
    </dsp:sp>
    <dsp:sp modelId="{12A42460-09EC-4CFA-8171-2BD2B055F035}">
      <dsp:nvSpPr>
        <dsp:cNvPr id="0" name=""/>
        <dsp:cNvSpPr/>
      </dsp:nvSpPr>
      <dsp:spPr>
        <a:xfrm>
          <a:off x="1912982" y="218947"/>
          <a:ext cx="1215161" cy="1215161"/>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A03BD93-C423-4158-98F0-7A4FB69598C8}">
      <dsp:nvSpPr>
        <dsp:cNvPr id="0" name=""/>
        <dsp:cNvSpPr/>
      </dsp:nvSpPr>
      <dsp:spPr>
        <a:xfrm>
          <a:off x="3393656" y="0"/>
          <a:ext cx="1647345" cy="3649133"/>
        </a:xfrm>
        <a:prstGeom prst="roundRect">
          <a:avLst>
            <a:gd name="adj" fmla="val 10000"/>
          </a:avLst>
        </a:prstGeom>
        <a:solidFill>
          <a:schemeClr val="accent3">
            <a:lumMod val="75000"/>
            <a:alpha val="15000"/>
          </a:schemeClr>
        </a:solidFill>
        <a:ln w="12700" cap="rnd" cmpd="sng" algn="ctr">
          <a:solidFill>
            <a:schemeClr val="bg1">
              <a:lumMod val="65000"/>
              <a:lumOff val="3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rtl="0">
            <a:lnSpc>
              <a:spcPct val="90000"/>
            </a:lnSpc>
            <a:spcBef>
              <a:spcPct val="0"/>
            </a:spcBef>
            <a:spcAft>
              <a:spcPct val="35000"/>
            </a:spcAft>
          </a:pPr>
          <a:r>
            <a:rPr lang="en-US" sz="1400" kern="1200" dirty="0" smtClean="0"/>
            <a:t>Full scale movement (forwards, backwards, left, right and stop)</a:t>
          </a:r>
          <a:endParaRPr lang="nl-NL" sz="1400" kern="1200" dirty="0"/>
        </a:p>
      </dsp:txBody>
      <dsp:txXfrm>
        <a:off x="3393656" y="1459653"/>
        <a:ext cx="1647345" cy="1459653"/>
      </dsp:txXfrm>
    </dsp:sp>
    <dsp:sp modelId="{B9BB88DB-569D-4B6C-831B-90A9D4733CDE}">
      <dsp:nvSpPr>
        <dsp:cNvPr id="0" name=""/>
        <dsp:cNvSpPr/>
      </dsp:nvSpPr>
      <dsp:spPr>
        <a:xfrm>
          <a:off x="3609748" y="218947"/>
          <a:ext cx="1215161" cy="1215161"/>
        </a:xfrm>
        <a:prstGeom prst="ellipse">
          <a:avLst/>
        </a:prstGeom>
        <a:blipFill>
          <a:blip xmlns:r="http://schemas.openxmlformats.org/officeDocument/2006/relationships" r:embed="rId3"/>
          <a:srcRect/>
          <a:stretch>
            <a:fillRect l="-25000" r="-25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7C026B5-0C0E-4DB5-9FB3-F4E3E147AC4A}">
      <dsp:nvSpPr>
        <dsp:cNvPr id="0" name=""/>
        <dsp:cNvSpPr/>
      </dsp:nvSpPr>
      <dsp:spPr>
        <a:xfrm>
          <a:off x="5090422" y="0"/>
          <a:ext cx="1647345" cy="3649133"/>
        </a:xfrm>
        <a:prstGeom prst="roundRect">
          <a:avLst>
            <a:gd name="adj" fmla="val 10000"/>
          </a:avLst>
        </a:prstGeom>
        <a:solidFill>
          <a:schemeClr val="accent3">
            <a:lumMod val="75000"/>
            <a:alpha val="15000"/>
          </a:schemeClr>
        </a:solidFill>
        <a:ln w="12700" cap="rnd" cmpd="sng" algn="ctr">
          <a:solidFill>
            <a:schemeClr val="bg1">
              <a:lumMod val="65000"/>
              <a:lumOff val="3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rtl="0">
            <a:lnSpc>
              <a:spcPct val="90000"/>
            </a:lnSpc>
            <a:spcBef>
              <a:spcPct val="0"/>
            </a:spcBef>
            <a:spcAft>
              <a:spcPct val="35000"/>
            </a:spcAft>
          </a:pPr>
          <a:r>
            <a:rPr lang="en-US" sz="1400" kern="1200" smtClean="0"/>
            <a:t>Movement control linked through arrow keys</a:t>
          </a:r>
          <a:endParaRPr lang="nl-NL" sz="1400" kern="1200"/>
        </a:p>
      </dsp:txBody>
      <dsp:txXfrm>
        <a:off x="5090422" y="1459653"/>
        <a:ext cx="1647345" cy="1459653"/>
      </dsp:txXfrm>
    </dsp:sp>
    <dsp:sp modelId="{DA536678-7572-4A10-BED4-DF0A246333EE}">
      <dsp:nvSpPr>
        <dsp:cNvPr id="0" name=""/>
        <dsp:cNvSpPr/>
      </dsp:nvSpPr>
      <dsp:spPr>
        <a:xfrm>
          <a:off x="5306515" y="218947"/>
          <a:ext cx="1215161" cy="1215161"/>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17000" r="-17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2506352-7658-431A-A6D6-236B62F1B595}">
      <dsp:nvSpPr>
        <dsp:cNvPr id="0" name=""/>
        <dsp:cNvSpPr/>
      </dsp:nvSpPr>
      <dsp:spPr>
        <a:xfrm>
          <a:off x="6787189" y="0"/>
          <a:ext cx="1647345" cy="3649133"/>
        </a:xfrm>
        <a:prstGeom prst="roundRect">
          <a:avLst>
            <a:gd name="adj" fmla="val 10000"/>
          </a:avLst>
        </a:prstGeom>
        <a:solidFill>
          <a:schemeClr val="accent3">
            <a:lumMod val="75000"/>
            <a:alpha val="15000"/>
          </a:schemeClr>
        </a:solidFill>
        <a:ln w="12700" cap="rnd" cmpd="sng" algn="ctr">
          <a:solidFill>
            <a:schemeClr val="bg1">
              <a:lumMod val="65000"/>
              <a:lumOff val="3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rtl="0">
            <a:lnSpc>
              <a:spcPct val="90000"/>
            </a:lnSpc>
            <a:spcBef>
              <a:spcPct val="0"/>
            </a:spcBef>
            <a:spcAft>
              <a:spcPct val="35000"/>
            </a:spcAft>
          </a:pPr>
          <a:r>
            <a:rPr lang="en-US" sz="1400" kern="1200" dirty="0" smtClean="0"/>
            <a:t>Movement control using Xbox 360 controller</a:t>
          </a:r>
          <a:endParaRPr lang="nl-NL" sz="1400" kern="1200" dirty="0"/>
        </a:p>
      </dsp:txBody>
      <dsp:txXfrm>
        <a:off x="6787189" y="1459653"/>
        <a:ext cx="1647345" cy="1459653"/>
      </dsp:txXfrm>
    </dsp:sp>
    <dsp:sp modelId="{76868D3D-97AD-43A1-97CE-05F4D92EC003}">
      <dsp:nvSpPr>
        <dsp:cNvPr id="0" name=""/>
        <dsp:cNvSpPr/>
      </dsp:nvSpPr>
      <dsp:spPr>
        <a:xfrm>
          <a:off x="7003281" y="218947"/>
          <a:ext cx="1215161" cy="1215161"/>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24000" r="-24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8183D7A-91D1-441A-A8ED-9405DDC252CA}">
      <dsp:nvSpPr>
        <dsp:cNvPr id="0" name=""/>
        <dsp:cNvSpPr/>
      </dsp:nvSpPr>
      <dsp:spPr>
        <a:xfrm>
          <a:off x="8483955" y="0"/>
          <a:ext cx="1647345" cy="3649133"/>
        </a:xfrm>
        <a:prstGeom prst="roundRect">
          <a:avLst>
            <a:gd name="adj" fmla="val 10000"/>
          </a:avLst>
        </a:prstGeom>
        <a:solidFill>
          <a:srgbClr val="FF0000">
            <a:alpha val="15000"/>
          </a:srgbClr>
        </a:solidFill>
        <a:ln w="12700" cap="rnd" cmpd="sng" algn="ctr">
          <a:solidFill>
            <a:schemeClr val="bg1">
              <a:lumMod val="65000"/>
              <a:lumOff val="3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rtl="0">
            <a:lnSpc>
              <a:spcPct val="90000"/>
            </a:lnSpc>
            <a:spcBef>
              <a:spcPct val="0"/>
            </a:spcBef>
            <a:spcAft>
              <a:spcPct val="35000"/>
            </a:spcAft>
          </a:pPr>
          <a:r>
            <a:rPr lang="en-US" sz="1400" kern="1200" smtClean="0"/>
            <a:t>Automated three point turn</a:t>
          </a:r>
          <a:endParaRPr lang="nl-NL" sz="1400" kern="1200"/>
        </a:p>
      </dsp:txBody>
      <dsp:txXfrm>
        <a:off x="8483955" y="1459653"/>
        <a:ext cx="1647345" cy="1459653"/>
      </dsp:txXfrm>
    </dsp:sp>
    <dsp:sp modelId="{77D96402-8371-4C9D-82EC-33F0F3799CB9}">
      <dsp:nvSpPr>
        <dsp:cNvPr id="0" name=""/>
        <dsp:cNvSpPr/>
      </dsp:nvSpPr>
      <dsp:spPr>
        <a:xfrm>
          <a:off x="8700047" y="218947"/>
          <a:ext cx="1215161" cy="1215161"/>
        </a:xfrm>
        <a:prstGeom prst="ellipse">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17000" r="-17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E181C8-8354-46BF-8B26-280F30FF17C2}">
      <dsp:nvSpPr>
        <dsp:cNvPr id="0" name=""/>
        <dsp:cNvSpPr/>
      </dsp:nvSpPr>
      <dsp:spPr>
        <a:xfrm>
          <a:off x="405256" y="2919306"/>
          <a:ext cx="9320911" cy="547369"/>
        </a:xfrm>
        <a:prstGeom prst="leftRightArrow">
          <a:avLst/>
        </a:prstGeom>
        <a:solidFill>
          <a:schemeClr val="accent3">
            <a:lumMod val="75000"/>
            <a:alpha val="15000"/>
          </a:schemeClr>
        </a:solidFill>
        <a:ln w="12700" cap="rnd" cmpd="sng" algn="ctr">
          <a:solidFill>
            <a:schemeClr val="tx1">
              <a:lumMod val="5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312A8A-3A1D-44DD-B6A4-34EF7DFEEAAF}">
      <dsp:nvSpPr>
        <dsp:cNvPr id="0" name=""/>
        <dsp:cNvSpPr/>
      </dsp:nvSpPr>
      <dsp:spPr>
        <a:xfrm>
          <a:off x="4099" y="0"/>
          <a:ext cx="1233035" cy="3649133"/>
        </a:xfrm>
        <a:prstGeom prst="roundRect">
          <a:avLst>
            <a:gd name="adj" fmla="val 10000"/>
          </a:avLst>
        </a:prstGeom>
        <a:solidFill>
          <a:schemeClr val="accent3">
            <a:lumMod val="75000"/>
            <a:alpha val="15000"/>
          </a:schemeClr>
        </a:solidFill>
        <a:ln w="12700" cap="rnd" cmpd="sng" algn="ctr">
          <a:solidFill>
            <a:schemeClr val="bg1">
              <a:lumMod val="65000"/>
              <a:lumOff val="3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rtl="0">
            <a:lnSpc>
              <a:spcPct val="90000"/>
            </a:lnSpc>
            <a:spcBef>
              <a:spcPct val="0"/>
            </a:spcBef>
            <a:spcAft>
              <a:spcPct val="35000"/>
            </a:spcAft>
          </a:pPr>
          <a:r>
            <a:rPr lang="en-US" sz="1400" kern="1200" dirty="0" smtClean="0"/>
            <a:t>Functions in real-time</a:t>
          </a:r>
          <a:endParaRPr lang="nl-NL" sz="1400" kern="1200" dirty="0"/>
        </a:p>
      </dsp:txBody>
      <dsp:txXfrm>
        <a:off x="4099" y="1459653"/>
        <a:ext cx="1233035" cy="1459653"/>
      </dsp:txXfrm>
    </dsp:sp>
    <dsp:sp modelId="{58034ED3-1F6F-44A2-AEAE-7CAD5B4A3588}">
      <dsp:nvSpPr>
        <dsp:cNvPr id="0" name=""/>
        <dsp:cNvSpPr/>
      </dsp:nvSpPr>
      <dsp:spPr>
        <a:xfrm>
          <a:off x="41090" y="218947"/>
          <a:ext cx="1159053" cy="1215161"/>
        </a:xfrm>
        <a:prstGeom prst="ellipse">
          <a:avLst/>
        </a:prstGeom>
        <a:blipFill>
          <a:blip xmlns:r="http://schemas.openxmlformats.org/officeDocument/2006/relationships" r:embed="rId1"/>
          <a:srcRect/>
          <a:stretch>
            <a:fillRect t="-1000" b="-1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377101A-E3DE-4648-872B-23221E9A32AD}">
      <dsp:nvSpPr>
        <dsp:cNvPr id="0" name=""/>
        <dsp:cNvSpPr/>
      </dsp:nvSpPr>
      <dsp:spPr>
        <a:xfrm>
          <a:off x="1274126" y="0"/>
          <a:ext cx="1233035" cy="3649133"/>
        </a:xfrm>
        <a:prstGeom prst="roundRect">
          <a:avLst>
            <a:gd name="adj" fmla="val 10000"/>
          </a:avLst>
        </a:prstGeom>
        <a:solidFill>
          <a:srgbClr val="FF0000">
            <a:alpha val="15000"/>
          </a:srgbClr>
        </a:solidFill>
        <a:ln w="12700" cap="rnd" cmpd="sng" algn="ctr">
          <a:solidFill>
            <a:schemeClr val="bg1">
              <a:lumMod val="65000"/>
              <a:lumOff val="3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nl-NL" sz="1400" kern="1200" dirty="0" smtClean="0"/>
            <a:t>Able to process vector commands</a:t>
          </a:r>
          <a:endParaRPr lang="nl-NL" sz="1400" kern="1200" dirty="0"/>
        </a:p>
      </dsp:txBody>
      <dsp:txXfrm>
        <a:off x="1274126" y="1459653"/>
        <a:ext cx="1233035" cy="1459653"/>
      </dsp:txXfrm>
    </dsp:sp>
    <dsp:sp modelId="{919F577D-CD3B-4AB5-A2A9-FAD4DC4B6F77}">
      <dsp:nvSpPr>
        <dsp:cNvPr id="0" name=""/>
        <dsp:cNvSpPr/>
      </dsp:nvSpPr>
      <dsp:spPr>
        <a:xfrm>
          <a:off x="1311117" y="218947"/>
          <a:ext cx="1159053" cy="1215161"/>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6000" r="-6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46CE441-A1E2-4FC4-9E62-5B1D0BE0690C}">
      <dsp:nvSpPr>
        <dsp:cNvPr id="0" name=""/>
        <dsp:cNvSpPr/>
      </dsp:nvSpPr>
      <dsp:spPr>
        <a:xfrm>
          <a:off x="2544153" y="0"/>
          <a:ext cx="1233035" cy="3649133"/>
        </a:xfrm>
        <a:prstGeom prst="roundRect">
          <a:avLst>
            <a:gd name="adj" fmla="val 10000"/>
          </a:avLst>
        </a:prstGeom>
        <a:solidFill>
          <a:schemeClr val="accent3">
            <a:lumMod val="75000"/>
            <a:alpha val="15000"/>
          </a:schemeClr>
        </a:solidFill>
        <a:ln w="12700" cap="rnd" cmpd="sng" algn="ctr">
          <a:solidFill>
            <a:schemeClr val="bg1">
              <a:lumMod val="65000"/>
              <a:lumOff val="3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nl-NL" sz="1400" kern="1200" dirty="0" smtClean="0"/>
            <a:t>uses no more than 512mb of ram</a:t>
          </a:r>
          <a:endParaRPr lang="nl-NL" sz="1400" kern="1200" dirty="0"/>
        </a:p>
      </dsp:txBody>
      <dsp:txXfrm>
        <a:off x="2544153" y="1459653"/>
        <a:ext cx="1233035" cy="1459653"/>
      </dsp:txXfrm>
    </dsp:sp>
    <dsp:sp modelId="{FCC605DD-9D5B-4793-B3A6-EA9F108DC37F}">
      <dsp:nvSpPr>
        <dsp:cNvPr id="0" name=""/>
        <dsp:cNvSpPr/>
      </dsp:nvSpPr>
      <dsp:spPr>
        <a:xfrm>
          <a:off x="2581145" y="218947"/>
          <a:ext cx="1159053" cy="1215161"/>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2000" r="-2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17BA7C4-09A6-4488-8382-77AFF77F5AC2}">
      <dsp:nvSpPr>
        <dsp:cNvPr id="0" name=""/>
        <dsp:cNvSpPr/>
      </dsp:nvSpPr>
      <dsp:spPr>
        <a:xfrm>
          <a:off x="3814180" y="0"/>
          <a:ext cx="1233035" cy="3649133"/>
        </a:xfrm>
        <a:prstGeom prst="roundRect">
          <a:avLst>
            <a:gd name="adj" fmla="val 10000"/>
          </a:avLst>
        </a:prstGeom>
        <a:solidFill>
          <a:schemeClr val="accent3">
            <a:lumMod val="75000"/>
            <a:alpha val="15000"/>
          </a:schemeClr>
        </a:solidFill>
        <a:ln w="12700" cap="rnd" cmpd="sng" algn="ctr">
          <a:solidFill>
            <a:schemeClr val="bg1">
              <a:lumMod val="65000"/>
              <a:lumOff val="3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rtl="0">
            <a:lnSpc>
              <a:spcPct val="90000"/>
            </a:lnSpc>
            <a:spcBef>
              <a:spcPct val="0"/>
            </a:spcBef>
            <a:spcAft>
              <a:spcPct val="35000"/>
            </a:spcAft>
          </a:pPr>
          <a:r>
            <a:rPr lang="en-US" sz="1400" kern="1200" dirty="0" smtClean="0"/>
            <a:t>Fits on allocated memory card</a:t>
          </a:r>
          <a:endParaRPr lang="nl-NL" sz="1400" kern="1200" dirty="0"/>
        </a:p>
      </dsp:txBody>
      <dsp:txXfrm>
        <a:off x="3814180" y="1459653"/>
        <a:ext cx="1233035" cy="1459653"/>
      </dsp:txXfrm>
    </dsp:sp>
    <dsp:sp modelId="{12A42460-09EC-4CFA-8171-2BD2B055F035}">
      <dsp:nvSpPr>
        <dsp:cNvPr id="0" name=""/>
        <dsp:cNvSpPr/>
      </dsp:nvSpPr>
      <dsp:spPr>
        <a:xfrm>
          <a:off x="3851172" y="218947"/>
          <a:ext cx="1159053" cy="1215161"/>
        </a:xfrm>
        <a:prstGeom prst="ellipse">
          <a:avLst/>
        </a:prstGeom>
        <a:blipFill>
          <a:blip xmlns:r="http://schemas.openxmlformats.org/officeDocument/2006/relationships" r:embed="rId4"/>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A03BD93-C423-4158-98F0-7A4FB69598C8}">
      <dsp:nvSpPr>
        <dsp:cNvPr id="0" name=""/>
        <dsp:cNvSpPr/>
      </dsp:nvSpPr>
      <dsp:spPr>
        <a:xfrm>
          <a:off x="5084208" y="0"/>
          <a:ext cx="1233035" cy="3649133"/>
        </a:xfrm>
        <a:prstGeom prst="roundRect">
          <a:avLst>
            <a:gd name="adj" fmla="val 10000"/>
          </a:avLst>
        </a:prstGeom>
        <a:solidFill>
          <a:schemeClr val="accent3">
            <a:lumMod val="75000"/>
            <a:alpha val="15000"/>
          </a:schemeClr>
        </a:solidFill>
        <a:ln w="12700" cap="rnd" cmpd="sng" algn="ctr">
          <a:solidFill>
            <a:schemeClr val="bg1">
              <a:lumMod val="65000"/>
              <a:lumOff val="3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rtl="0">
            <a:lnSpc>
              <a:spcPct val="90000"/>
            </a:lnSpc>
            <a:spcBef>
              <a:spcPct val="0"/>
            </a:spcBef>
            <a:spcAft>
              <a:spcPct val="35000"/>
            </a:spcAft>
          </a:pPr>
          <a:r>
            <a:rPr lang="en-US" sz="1400" kern="1200" dirty="0" smtClean="0"/>
            <a:t>Operates using PI hardware</a:t>
          </a:r>
          <a:endParaRPr lang="nl-NL" sz="1400" kern="1200" dirty="0"/>
        </a:p>
      </dsp:txBody>
      <dsp:txXfrm>
        <a:off x="5084208" y="1459653"/>
        <a:ext cx="1233035" cy="1459653"/>
      </dsp:txXfrm>
    </dsp:sp>
    <dsp:sp modelId="{B9BB88DB-569D-4B6C-831B-90A9D4733CDE}">
      <dsp:nvSpPr>
        <dsp:cNvPr id="0" name=""/>
        <dsp:cNvSpPr/>
      </dsp:nvSpPr>
      <dsp:spPr>
        <a:xfrm>
          <a:off x="5121199" y="218947"/>
          <a:ext cx="1159053" cy="1215161"/>
        </a:xfrm>
        <a:prstGeom prst="ellipse">
          <a:avLst/>
        </a:prstGeom>
        <a:blipFill>
          <a:blip xmlns:r="http://schemas.openxmlformats.org/officeDocument/2006/relationships" r:embed="rId5"/>
          <a:srcRect/>
          <a:stretch>
            <a:fillRect l="-25000" r="-25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7C026B5-0C0E-4DB5-9FB3-F4E3E147AC4A}">
      <dsp:nvSpPr>
        <dsp:cNvPr id="0" name=""/>
        <dsp:cNvSpPr/>
      </dsp:nvSpPr>
      <dsp:spPr>
        <a:xfrm>
          <a:off x="6354235" y="0"/>
          <a:ext cx="1233035" cy="3649133"/>
        </a:xfrm>
        <a:prstGeom prst="roundRect">
          <a:avLst>
            <a:gd name="adj" fmla="val 10000"/>
          </a:avLst>
        </a:prstGeom>
        <a:solidFill>
          <a:srgbClr val="FF0000">
            <a:alpha val="15000"/>
          </a:srgbClr>
        </a:solidFill>
        <a:ln w="12700" cap="rnd" cmpd="sng" algn="ctr">
          <a:solidFill>
            <a:schemeClr val="bg1">
              <a:lumMod val="65000"/>
              <a:lumOff val="3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rtl="0">
            <a:lnSpc>
              <a:spcPct val="90000"/>
            </a:lnSpc>
            <a:spcBef>
              <a:spcPct val="0"/>
            </a:spcBef>
            <a:spcAft>
              <a:spcPct val="35000"/>
            </a:spcAft>
          </a:pPr>
          <a:r>
            <a:rPr lang="en-US" sz="1400" kern="1200" dirty="0" smtClean="0"/>
            <a:t>User friendly</a:t>
          </a:r>
          <a:endParaRPr lang="nl-NL" sz="1400" kern="1200" dirty="0"/>
        </a:p>
      </dsp:txBody>
      <dsp:txXfrm>
        <a:off x="6354235" y="1459653"/>
        <a:ext cx="1233035" cy="1459653"/>
      </dsp:txXfrm>
    </dsp:sp>
    <dsp:sp modelId="{DA536678-7572-4A10-BED4-DF0A246333EE}">
      <dsp:nvSpPr>
        <dsp:cNvPr id="0" name=""/>
        <dsp:cNvSpPr/>
      </dsp:nvSpPr>
      <dsp:spPr>
        <a:xfrm>
          <a:off x="6391226" y="218947"/>
          <a:ext cx="1159053" cy="1215161"/>
        </a:xfrm>
        <a:prstGeom prst="ellipse">
          <a:avLst/>
        </a:prstGeom>
        <a:blipFill>
          <a:blip xmlns:r="http://schemas.openxmlformats.org/officeDocument/2006/relationships" r:embed="rId6"/>
          <a:srcRect/>
          <a:stretch>
            <a:fillRect l="-17000" r="-17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2506352-7658-431A-A6D6-236B62F1B595}">
      <dsp:nvSpPr>
        <dsp:cNvPr id="0" name=""/>
        <dsp:cNvSpPr/>
      </dsp:nvSpPr>
      <dsp:spPr>
        <a:xfrm>
          <a:off x="7624262" y="0"/>
          <a:ext cx="1233035" cy="3649133"/>
        </a:xfrm>
        <a:prstGeom prst="roundRect">
          <a:avLst>
            <a:gd name="adj" fmla="val 10000"/>
          </a:avLst>
        </a:prstGeom>
        <a:solidFill>
          <a:schemeClr val="accent3">
            <a:lumMod val="75000"/>
            <a:alpha val="15000"/>
          </a:schemeClr>
        </a:solidFill>
        <a:ln w="12700" cap="rnd" cmpd="sng" algn="ctr">
          <a:solidFill>
            <a:schemeClr val="bg1">
              <a:lumMod val="65000"/>
              <a:lumOff val="3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rtl="0">
            <a:lnSpc>
              <a:spcPct val="90000"/>
            </a:lnSpc>
            <a:spcBef>
              <a:spcPct val="0"/>
            </a:spcBef>
            <a:spcAft>
              <a:spcPct val="35000"/>
            </a:spcAft>
          </a:pPr>
          <a:r>
            <a:rPr lang="en-US" sz="1400" kern="1200" dirty="0" smtClean="0"/>
            <a:t>Error handling and a robust system</a:t>
          </a:r>
          <a:endParaRPr lang="nl-NL" sz="1400" kern="1200" dirty="0"/>
        </a:p>
      </dsp:txBody>
      <dsp:txXfrm>
        <a:off x="7624262" y="1459653"/>
        <a:ext cx="1233035" cy="1459653"/>
      </dsp:txXfrm>
    </dsp:sp>
    <dsp:sp modelId="{76868D3D-97AD-43A1-97CE-05F4D92EC003}">
      <dsp:nvSpPr>
        <dsp:cNvPr id="0" name=""/>
        <dsp:cNvSpPr/>
      </dsp:nvSpPr>
      <dsp:spPr>
        <a:xfrm>
          <a:off x="7661253" y="218947"/>
          <a:ext cx="1159053" cy="1215161"/>
        </a:xfrm>
        <a:prstGeom prst="ellipse">
          <a:avLst/>
        </a:prstGeom>
        <a:blipFill>
          <a:blip xmlns:r="http://schemas.openxmlformats.org/officeDocument/2006/relationships" r:embed="rId7"/>
          <a:srcRect/>
          <a:stretch>
            <a:fillRect l="-24000" r="-24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8183D7A-91D1-441A-A8ED-9405DDC252CA}">
      <dsp:nvSpPr>
        <dsp:cNvPr id="0" name=""/>
        <dsp:cNvSpPr/>
      </dsp:nvSpPr>
      <dsp:spPr>
        <a:xfrm>
          <a:off x="8894289" y="0"/>
          <a:ext cx="1233035" cy="3649133"/>
        </a:xfrm>
        <a:prstGeom prst="roundRect">
          <a:avLst>
            <a:gd name="adj" fmla="val 10000"/>
          </a:avLst>
        </a:prstGeom>
        <a:solidFill>
          <a:srgbClr val="FF0000">
            <a:alpha val="15000"/>
          </a:srgbClr>
        </a:solidFill>
        <a:ln w="12700" cap="rnd" cmpd="sng" algn="ctr">
          <a:solidFill>
            <a:schemeClr val="bg1">
              <a:lumMod val="65000"/>
              <a:lumOff val="3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rtl="0">
            <a:lnSpc>
              <a:spcPct val="90000"/>
            </a:lnSpc>
            <a:spcBef>
              <a:spcPct val="0"/>
            </a:spcBef>
            <a:spcAft>
              <a:spcPct val="35000"/>
            </a:spcAft>
          </a:pPr>
          <a:r>
            <a:rPr lang="en-US" sz="1400" kern="1200" dirty="0" smtClean="0"/>
            <a:t>Simple to Reset</a:t>
          </a:r>
          <a:endParaRPr lang="nl-NL" sz="1400" kern="1200" dirty="0"/>
        </a:p>
      </dsp:txBody>
      <dsp:txXfrm>
        <a:off x="8894289" y="1459653"/>
        <a:ext cx="1233035" cy="1459653"/>
      </dsp:txXfrm>
    </dsp:sp>
    <dsp:sp modelId="{77D96402-8371-4C9D-82EC-33F0F3799CB9}">
      <dsp:nvSpPr>
        <dsp:cNvPr id="0" name=""/>
        <dsp:cNvSpPr/>
      </dsp:nvSpPr>
      <dsp:spPr>
        <a:xfrm>
          <a:off x="8931280" y="218947"/>
          <a:ext cx="1159053" cy="1215161"/>
        </a:xfrm>
        <a:prstGeom prst="ellipse">
          <a:avLst/>
        </a:prstGeom>
        <a:blipFill dpi="0" rotWithShape="1">
          <a:blip xmlns:r="http://schemas.openxmlformats.org/officeDocument/2006/relationships" r:embed="rId8"/>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E181C8-8354-46BF-8B26-280F30FF17C2}">
      <dsp:nvSpPr>
        <dsp:cNvPr id="0" name=""/>
        <dsp:cNvSpPr/>
      </dsp:nvSpPr>
      <dsp:spPr>
        <a:xfrm>
          <a:off x="405256" y="2919306"/>
          <a:ext cx="9320911" cy="547369"/>
        </a:xfrm>
        <a:prstGeom prst="leftRightArrow">
          <a:avLst/>
        </a:prstGeom>
        <a:solidFill>
          <a:schemeClr val="accent3">
            <a:lumMod val="75000"/>
            <a:alpha val="15000"/>
          </a:schemeClr>
        </a:solidFill>
        <a:ln w="12700" cap="rnd" cmpd="sng" algn="ctr">
          <a:solidFill>
            <a:schemeClr val="tx1">
              <a:lumMod val="5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C026B5-0C0E-4DB5-9FB3-F4E3E147AC4A}">
      <dsp:nvSpPr>
        <dsp:cNvPr id="0" name=""/>
        <dsp:cNvSpPr/>
      </dsp:nvSpPr>
      <dsp:spPr>
        <a:xfrm>
          <a:off x="2127" y="0"/>
          <a:ext cx="3309532" cy="3649133"/>
        </a:xfrm>
        <a:prstGeom prst="roundRect">
          <a:avLst>
            <a:gd name="adj" fmla="val 10000"/>
          </a:avLst>
        </a:prstGeom>
        <a:solidFill>
          <a:schemeClr val="accent3">
            <a:lumMod val="75000"/>
            <a:alpha val="15000"/>
          </a:schemeClr>
        </a:solidFill>
        <a:ln w="12700" cap="rnd" cmpd="sng" algn="ctr">
          <a:solidFill>
            <a:schemeClr val="bg1">
              <a:lumMod val="65000"/>
              <a:lumOff val="3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rtl="0">
            <a:lnSpc>
              <a:spcPct val="90000"/>
            </a:lnSpc>
            <a:spcBef>
              <a:spcPct val="0"/>
            </a:spcBef>
            <a:spcAft>
              <a:spcPct val="35000"/>
            </a:spcAft>
          </a:pPr>
          <a:r>
            <a:rPr lang="en-US" sz="1400" kern="1200" dirty="0" smtClean="0"/>
            <a:t>Install script for default dependencies/packages</a:t>
          </a:r>
          <a:endParaRPr lang="nl-NL" sz="1400" kern="1200" dirty="0"/>
        </a:p>
      </dsp:txBody>
      <dsp:txXfrm>
        <a:off x="2127" y="1459653"/>
        <a:ext cx="3309532" cy="1459653"/>
      </dsp:txXfrm>
    </dsp:sp>
    <dsp:sp modelId="{DA536678-7572-4A10-BED4-DF0A246333EE}">
      <dsp:nvSpPr>
        <dsp:cNvPr id="0" name=""/>
        <dsp:cNvSpPr/>
      </dsp:nvSpPr>
      <dsp:spPr>
        <a:xfrm>
          <a:off x="1049312" y="218947"/>
          <a:ext cx="1215161" cy="1215161"/>
        </a:xfrm>
        <a:prstGeom prst="ellipse">
          <a:avLst/>
        </a:prstGeom>
        <a:blipFill dpi="0" rotWithShape="1">
          <a:blip xmlns:r="http://schemas.openxmlformats.org/officeDocument/2006/relationships" r:embed="rId1"/>
          <a:srcRect/>
          <a:stretch>
            <a:fillRect r="-17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2506352-7658-431A-A6D6-236B62F1B595}">
      <dsp:nvSpPr>
        <dsp:cNvPr id="0" name=""/>
        <dsp:cNvSpPr/>
      </dsp:nvSpPr>
      <dsp:spPr>
        <a:xfrm>
          <a:off x="3410946" y="0"/>
          <a:ext cx="3309532" cy="3649133"/>
        </a:xfrm>
        <a:prstGeom prst="roundRect">
          <a:avLst>
            <a:gd name="adj" fmla="val 10000"/>
          </a:avLst>
        </a:prstGeom>
        <a:solidFill>
          <a:srgbClr val="FF0000">
            <a:alpha val="15000"/>
          </a:srgbClr>
        </a:solidFill>
        <a:ln w="12700" cap="rnd" cmpd="sng" algn="ctr">
          <a:solidFill>
            <a:schemeClr val="bg1">
              <a:lumMod val="65000"/>
              <a:lumOff val="3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rtl="0">
            <a:lnSpc>
              <a:spcPct val="90000"/>
            </a:lnSpc>
            <a:spcBef>
              <a:spcPct val="0"/>
            </a:spcBef>
            <a:spcAft>
              <a:spcPct val="35000"/>
            </a:spcAft>
          </a:pPr>
          <a:r>
            <a:rPr lang="en-US" sz="1400" kern="1200" dirty="0" smtClean="0"/>
            <a:t>Graphical User Interface</a:t>
          </a:r>
          <a:endParaRPr lang="nl-NL" sz="1400" kern="1200" dirty="0"/>
        </a:p>
      </dsp:txBody>
      <dsp:txXfrm>
        <a:off x="3410946" y="1459653"/>
        <a:ext cx="3309532" cy="1459653"/>
      </dsp:txXfrm>
    </dsp:sp>
    <dsp:sp modelId="{76868D3D-97AD-43A1-97CE-05F4D92EC003}">
      <dsp:nvSpPr>
        <dsp:cNvPr id="0" name=""/>
        <dsp:cNvSpPr/>
      </dsp:nvSpPr>
      <dsp:spPr>
        <a:xfrm>
          <a:off x="4458131" y="218947"/>
          <a:ext cx="1215161" cy="1215161"/>
        </a:xfrm>
        <a:prstGeom prst="ellipse">
          <a:avLst/>
        </a:prstGeom>
        <a:blipFill>
          <a:blip xmlns:r="http://schemas.openxmlformats.org/officeDocument/2006/relationships" r:embed="rId2"/>
          <a:srcRect/>
          <a:stretch>
            <a:fillRect l="-24000" r="-24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8183D7A-91D1-441A-A8ED-9405DDC252CA}">
      <dsp:nvSpPr>
        <dsp:cNvPr id="0" name=""/>
        <dsp:cNvSpPr/>
      </dsp:nvSpPr>
      <dsp:spPr>
        <a:xfrm>
          <a:off x="6819764" y="0"/>
          <a:ext cx="3309532" cy="3649133"/>
        </a:xfrm>
        <a:prstGeom prst="roundRect">
          <a:avLst>
            <a:gd name="adj" fmla="val 10000"/>
          </a:avLst>
        </a:prstGeom>
        <a:solidFill>
          <a:srgbClr val="FF0000">
            <a:alpha val="15000"/>
          </a:srgbClr>
        </a:solidFill>
        <a:ln w="12700" cap="rnd" cmpd="sng" algn="ctr">
          <a:solidFill>
            <a:schemeClr val="bg1">
              <a:lumMod val="65000"/>
              <a:lumOff val="3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rtl="0">
            <a:lnSpc>
              <a:spcPct val="90000"/>
            </a:lnSpc>
            <a:spcBef>
              <a:spcPct val="0"/>
            </a:spcBef>
            <a:spcAft>
              <a:spcPct val="35000"/>
            </a:spcAft>
          </a:pPr>
          <a:r>
            <a:rPr lang="en-US" sz="1400" kern="1200" dirty="0" smtClean="0"/>
            <a:t>Create associated documentation</a:t>
          </a:r>
          <a:endParaRPr lang="nl-NL" sz="1400" kern="1200" dirty="0"/>
        </a:p>
      </dsp:txBody>
      <dsp:txXfrm>
        <a:off x="6819764" y="1459653"/>
        <a:ext cx="3309532" cy="1459653"/>
      </dsp:txXfrm>
    </dsp:sp>
    <dsp:sp modelId="{77D96402-8371-4C9D-82EC-33F0F3799CB9}">
      <dsp:nvSpPr>
        <dsp:cNvPr id="0" name=""/>
        <dsp:cNvSpPr/>
      </dsp:nvSpPr>
      <dsp:spPr>
        <a:xfrm>
          <a:off x="7866950" y="218947"/>
          <a:ext cx="1215161" cy="1215161"/>
        </a:xfrm>
        <a:prstGeom prst="ellipse">
          <a:avLst/>
        </a:prstGeom>
        <a:blipFill dpi="0" rotWithShape="1">
          <a:blip xmlns:r="http://schemas.openxmlformats.org/officeDocument/2006/relationships" r:embed="rId3"/>
          <a:srcRect/>
          <a:stretch>
            <a:fillRect r="-17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E181C8-8354-46BF-8B26-280F30FF17C2}">
      <dsp:nvSpPr>
        <dsp:cNvPr id="0" name=""/>
        <dsp:cNvSpPr/>
      </dsp:nvSpPr>
      <dsp:spPr>
        <a:xfrm>
          <a:off x="405256" y="2919306"/>
          <a:ext cx="9320911" cy="547369"/>
        </a:xfrm>
        <a:prstGeom prst="leftRightArrow">
          <a:avLst/>
        </a:prstGeom>
        <a:solidFill>
          <a:schemeClr val="accent3">
            <a:lumMod val="75000"/>
            <a:alpha val="15000"/>
          </a:schemeClr>
        </a:solidFill>
        <a:ln w="12700" cap="rnd" cmpd="sng" algn="ctr">
          <a:solidFill>
            <a:schemeClr val="tx1">
              <a:lumMod val="5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312A8A-3A1D-44DD-B6A4-34EF7DFEEAAF}">
      <dsp:nvSpPr>
        <dsp:cNvPr id="0" name=""/>
        <dsp:cNvSpPr/>
      </dsp:nvSpPr>
      <dsp:spPr>
        <a:xfrm>
          <a:off x="123" y="0"/>
          <a:ext cx="1647345" cy="3649133"/>
        </a:xfrm>
        <a:prstGeom prst="roundRect">
          <a:avLst>
            <a:gd name="adj" fmla="val 10000"/>
          </a:avLst>
        </a:prstGeom>
        <a:solidFill>
          <a:schemeClr val="accent3">
            <a:lumMod val="75000"/>
            <a:alpha val="15000"/>
          </a:schemeClr>
        </a:solidFill>
        <a:ln w="12700" cap="rnd" cmpd="sng" algn="ctr">
          <a:solidFill>
            <a:schemeClr val="bg1">
              <a:lumMod val="65000"/>
              <a:lumOff val="3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rtl="0">
            <a:lnSpc>
              <a:spcPct val="90000"/>
            </a:lnSpc>
            <a:spcBef>
              <a:spcPct val="0"/>
            </a:spcBef>
            <a:spcAft>
              <a:spcPct val="35000"/>
            </a:spcAft>
          </a:pPr>
          <a:r>
            <a:rPr lang="en-US" sz="1400" kern="1200" dirty="0" smtClean="0"/>
            <a:t>Alternative control methods (</a:t>
          </a:r>
          <a:r>
            <a:rPr lang="en-US" sz="1400" kern="1200" dirty="0" err="1" smtClean="0"/>
            <a:t>ie</a:t>
          </a:r>
          <a:r>
            <a:rPr lang="en-US" sz="1400" kern="1200" dirty="0" smtClean="0"/>
            <a:t>. PS3 Controller)</a:t>
          </a:r>
          <a:endParaRPr lang="nl-NL" sz="1400" kern="1200" dirty="0"/>
        </a:p>
      </dsp:txBody>
      <dsp:txXfrm>
        <a:off x="123" y="1459653"/>
        <a:ext cx="1647345" cy="1459653"/>
      </dsp:txXfrm>
    </dsp:sp>
    <dsp:sp modelId="{58034ED3-1F6F-44A2-AEAE-7CAD5B4A3588}">
      <dsp:nvSpPr>
        <dsp:cNvPr id="0" name=""/>
        <dsp:cNvSpPr/>
      </dsp:nvSpPr>
      <dsp:spPr>
        <a:xfrm>
          <a:off x="216216" y="218947"/>
          <a:ext cx="1215161" cy="1215161"/>
        </a:xfrm>
        <a:prstGeom prst="ellipse">
          <a:avLst/>
        </a:prstGeom>
        <a:blipFill dpi="0" rotWithShape="1">
          <a:blip xmlns:r="http://schemas.openxmlformats.org/officeDocument/2006/relationships" r:embed="rId1"/>
          <a:srcRect/>
          <a:stretch>
            <a:fillRect l="-24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17BA7C4-09A6-4488-8382-77AFF77F5AC2}">
      <dsp:nvSpPr>
        <dsp:cNvPr id="0" name=""/>
        <dsp:cNvSpPr/>
      </dsp:nvSpPr>
      <dsp:spPr>
        <a:xfrm>
          <a:off x="1696890" y="0"/>
          <a:ext cx="1647345" cy="3649133"/>
        </a:xfrm>
        <a:prstGeom prst="roundRect">
          <a:avLst>
            <a:gd name="adj" fmla="val 10000"/>
          </a:avLst>
        </a:prstGeom>
        <a:solidFill>
          <a:srgbClr val="FF0000">
            <a:alpha val="15000"/>
          </a:srgbClr>
        </a:solidFill>
        <a:ln w="12700" cap="rnd" cmpd="sng" algn="ctr">
          <a:solidFill>
            <a:schemeClr val="bg1">
              <a:lumMod val="65000"/>
              <a:lumOff val="3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rtl="0">
            <a:lnSpc>
              <a:spcPct val="90000"/>
            </a:lnSpc>
            <a:spcBef>
              <a:spcPct val="0"/>
            </a:spcBef>
            <a:spcAft>
              <a:spcPct val="35000"/>
            </a:spcAft>
          </a:pPr>
          <a:r>
            <a:rPr lang="en-US" sz="1400" kern="1200" dirty="0" smtClean="0"/>
            <a:t>Random movement function</a:t>
          </a:r>
          <a:endParaRPr lang="nl-NL" sz="1400" kern="1200" dirty="0"/>
        </a:p>
      </dsp:txBody>
      <dsp:txXfrm>
        <a:off x="1696890" y="1459653"/>
        <a:ext cx="1647345" cy="1459653"/>
      </dsp:txXfrm>
    </dsp:sp>
    <dsp:sp modelId="{12A42460-09EC-4CFA-8171-2BD2B055F035}">
      <dsp:nvSpPr>
        <dsp:cNvPr id="0" name=""/>
        <dsp:cNvSpPr/>
      </dsp:nvSpPr>
      <dsp:spPr>
        <a:xfrm>
          <a:off x="1912982" y="218947"/>
          <a:ext cx="1215161" cy="1215161"/>
        </a:xfrm>
        <a:prstGeom prst="ellipse">
          <a:avLst/>
        </a:prstGeom>
        <a:blipFill dpi="0" rotWithShape="1">
          <a:blip xmlns:r="http://schemas.openxmlformats.org/officeDocument/2006/relationships" r:embed="rId2"/>
          <a:srcRect/>
          <a:stretch>
            <a:fillRect l="-25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A03BD93-C423-4158-98F0-7A4FB69598C8}">
      <dsp:nvSpPr>
        <dsp:cNvPr id="0" name=""/>
        <dsp:cNvSpPr/>
      </dsp:nvSpPr>
      <dsp:spPr>
        <a:xfrm>
          <a:off x="3393656" y="0"/>
          <a:ext cx="1647345" cy="3649133"/>
        </a:xfrm>
        <a:prstGeom prst="roundRect">
          <a:avLst>
            <a:gd name="adj" fmla="val 10000"/>
          </a:avLst>
        </a:prstGeom>
        <a:solidFill>
          <a:srgbClr val="FF0000">
            <a:alpha val="15000"/>
          </a:srgbClr>
        </a:solidFill>
        <a:ln w="12700" cap="rnd" cmpd="sng" algn="ctr">
          <a:solidFill>
            <a:schemeClr val="bg1">
              <a:lumMod val="65000"/>
              <a:lumOff val="3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rtl="0">
            <a:lnSpc>
              <a:spcPct val="90000"/>
            </a:lnSpc>
            <a:spcBef>
              <a:spcPct val="0"/>
            </a:spcBef>
            <a:spcAft>
              <a:spcPct val="35000"/>
            </a:spcAft>
          </a:pPr>
          <a:r>
            <a:rPr lang="en-US" sz="1400" kern="1200" dirty="0" smtClean="0"/>
            <a:t>Circular movement function</a:t>
          </a:r>
          <a:endParaRPr lang="nl-NL" sz="1400" kern="1200" dirty="0"/>
        </a:p>
      </dsp:txBody>
      <dsp:txXfrm>
        <a:off x="3393656" y="1459653"/>
        <a:ext cx="1647345" cy="1459653"/>
      </dsp:txXfrm>
    </dsp:sp>
    <dsp:sp modelId="{B9BB88DB-569D-4B6C-831B-90A9D4733CDE}">
      <dsp:nvSpPr>
        <dsp:cNvPr id="0" name=""/>
        <dsp:cNvSpPr/>
      </dsp:nvSpPr>
      <dsp:spPr>
        <a:xfrm>
          <a:off x="3609748" y="218947"/>
          <a:ext cx="1215161" cy="1215161"/>
        </a:xfrm>
        <a:prstGeom prst="ellipse">
          <a:avLst/>
        </a:prstGeom>
        <a:blipFill dpi="0" rotWithShape="1">
          <a:blip xmlns:r="http://schemas.openxmlformats.org/officeDocument/2006/relationships" r:embed="rId3"/>
          <a:srcRect/>
          <a:stretch>
            <a:fillRect r="-25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42B5320-990E-48A4-A449-154370D7D889}">
      <dsp:nvSpPr>
        <dsp:cNvPr id="0" name=""/>
        <dsp:cNvSpPr/>
      </dsp:nvSpPr>
      <dsp:spPr>
        <a:xfrm>
          <a:off x="5090422" y="0"/>
          <a:ext cx="1647345" cy="3649133"/>
        </a:xfrm>
        <a:prstGeom prst="roundRect">
          <a:avLst>
            <a:gd name="adj" fmla="val 10000"/>
          </a:avLst>
        </a:prstGeom>
        <a:solidFill>
          <a:srgbClr val="FF0000">
            <a:alpha val="15000"/>
          </a:srgbClr>
        </a:solidFill>
        <a:ln w="12700" cap="rnd" cmpd="sng" algn="ctr">
          <a:solidFill>
            <a:schemeClr val="bg1">
              <a:lumMod val="65000"/>
              <a:lumOff val="3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rtl="0">
            <a:lnSpc>
              <a:spcPct val="90000"/>
            </a:lnSpc>
            <a:spcBef>
              <a:spcPct val="0"/>
            </a:spcBef>
            <a:spcAft>
              <a:spcPct val="35000"/>
            </a:spcAft>
          </a:pPr>
          <a:r>
            <a:rPr lang="en-US" sz="1400" kern="1200" dirty="0" smtClean="0"/>
            <a:t>Controlled Acceleration</a:t>
          </a:r>
          <a:endParaRPr lang="en-GB" sz="1400" kern="1200" dirty="0"/>
        </a:p>
      </dsp:txBody>
      <dsp:txXfrm>
        <a:off x="5090422" y="1459653"/>
        <a:ext cx="1647345" cy="1459653"/>
      </dsp:txXfrm>
    </dsp:sp>
    <dsp:sp modelId="{47EAE952-1755-454B-B8CD-4AFDD2E6B70C}">
      <dsp:nvSpPr>
        <dsp:cNvPr id="0" name=""/>
        <dsp:cNvSpPr/>
      </dsp:nvSpPr>
      <dsp:spPr>
        <a:xfrm>
          <a:off x="5306515" y="218947"/>
          <a:ext cx="1215161" cy="1215161"/>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38000" r="-38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7C026B5-0C0E-4DB5-9FB3-F4E3E147AC4A}">
      <dsp:nvSpPr>
        <dsp:cNvPr id="0" name=""/>
        <dsp:cNvSpPr/>
      </dsp:nvSpPr>
      <dsp:spPr>
        <a:xfrm>
          <a:off x="6787189" y="0"/>
          <a:ext cx="1647345" cy="3649133"/>
        </a:xfrm>
        <a:prstGeom prst="roundRect">
          <a:avLst>
            <a:gd name="adj" fmla="val 10000"/>
          </a:avLst>
        </a:prstGeom>
        <a:solidFill>
          <a:schemeClr val="accent3">
            <a:lumMod val="75000"/>
            <a:alpha val="15000"/>
          </a:schemeClr>
        </a:solidFill>
        <a:ln w="12700" cap="rnd" cmpd="sng" algn="ctr">
          <a:solidFill>
            <a:schemeClr val="bg1">
              <a:lumMod val="65000"/>
              <a:lumOff val="3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rtl="0">
            <a:lnSpc>
              <a:spcPct val="90000"/>
            </a:lnSpc>
            <a:spcBef>
              <a:spcPct val="0"/>
            </a:spcBef>
            <a:spcAft>
              <a:spcPct val="35000"/>
            </a:spcAft>
          </a:pPr>
          <a:r>
            <a:rPr lang="en-US" sz="1400" kern="1200" dirty="0" smtClean="0"/>
            <a:t>Cruise Control</a:t>
          </a:r>
          <a:endParaRPr lang="nl-NL" sz="1400" kern="1200" dirty="0"/>
        </a:p>
      </dsp:txBody>
      <dsp:txXfrm>
        <a:off x="6787189" y="1459653"/>
        <a:ext cx="1647345" cy="1459653"/>
      </dsp:txXfrm>
    </dsp:sp>
    <dsp:sp modelId="{DA536678-7572-4A10-BED4-DF0A246333EE}">
      <dsp:nvSpPr>
        <dsp:cNvPr id="0" name=""/>
        <dsp:cNvSpPr/>
      </dsp:nvSpPr>
      <dsp:spPr>
        <a:xfrm>
          <a:off x="7003281" y="218947"/>
          <a:ext cx="1215161" cy="1215161"/>
        </a:xfrm>
        <a:prstGeom prst="ellipse">
          <a:avLst/>
        </a:prstGeom>
        <a:blipFill dpi="0" rotWithShape="1">
          <a:blip xmlns:r="http://schemas.openxmlformats.org/officeDocument/2006/relationships" r:embed="rId5"/>
          <a:srcRect/>
          <a:stretch>
            <a:fillRect r="-17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2506352-7658-431A-A6D6-236B62F1B595}">
      <dsp:nvSpPr>
        <dsp:cNvPr id="0" name=""/>
        <dsp:cNvSpPr/>
      </dsp:nvSpPr>
      <dsp:spPr>
        <a:xfrm>
          <a:off x="8483955" y="0"/>
          <a:ext cx="1647345" cy="3649133"/>
        </a:xfrm>
        <a:prstGeom prst="roundRect">
          <a:avLst>
            <a:gd name="adj" fmla="val 10000"/>
          </a:avLst>
        </a:prstGeom>
        <a:solidFill>
          <a:schemeClr val="accent3">
            <a:lumMod val="75000"/>
            <a:alpha val="15000"/>
          </a:schemeClr>
        </a:solidFill>
        <a:ln w="12700" cap="rnd" cmpd="sng" algn="ctr">
          <a:solidFill>
            <a:schemeClr val="bg1">
              <a:lumMod val="65000"/>
              <a:lumOff val="3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rtl="0">
            <a:lnSpc>
              <a:spcPct val="90000"/>
            </a:lnSpc>
            <a:spcBef>
              <a:spcPct val="0"/>
            </a:spcBef>
            <a:spcAft>
              <a:spcPct val="35000"/>
            </a:spcAft>
          </a:pPr>
          <a:r>
            <a:rPr lang="en-US" sz="1400" kern="1200" dirty="0" smtClean="0"/>
            <a:t>Mouse wheel as alternate speed controller</a:t>
          </a:r>
          <a:endParaRPr lang="nl-NL" sz="1400" kern="1200" dirty="0"/>
        </a:p>
      </dsp:txBody>
      <dsp:txXfrm>
        <a:off x="8483955" y="1459653"/>
        <a:ext cx="1647345" cy="1459653"/>
      </dsp:txXfrm>
    </dsp:sp>
    <dsp:sp modelId="{76868D3D-97AD-43A1-97CE-05F4D92EC003}">
      <dsp:nvSpPr>
        <dsp:cNvPr id="0" name=""/>
        <dsp:cNvSpPr/>
      </dsp:nvSpPr>
      <dsp:spPr>
        <a:xfrm>
          <a:off x="8700047" y="218947"/>
          <a:ext cx="1215161" cy="1215161"/>
        </a:xfrm>
        <a:prstGeom prst="ellipse">
          <a:avLst/>
        </a:prstGeom>
        <a:blipFill dpi="0" rotWithShape="1">
          <a:blip xmlns:r="http://schemas.openxmlformats.org/officeDocument/2006/relationships" r:embed="rId6"/>
          <a:srcRect/>
          <a:stretch>
            <a:fillRect l="-24000" r="-24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E181C8-8354-46BF-8B26-280F30FF17C2}">
      <dsp:nvSpPr>
        <dsp:cNvPr id="0" name=""/>
        <dsp:cNvSpPr/>
      </dsp:nvSpPr>
      <dsp:spPr>
        <a:xfrm>
          <a:off x="405256" y="2919306"/>
          <a:ext cx="9320911" cy="547369"/>
        </a:xfrm>
        <a:prstGeom prst="leftRightArrow">
          <a:avLst/>
        </a:prstGeom>
        <a:solidFill>
          <a:schemeClr val="accent3">
            <a:lumMod val="75000"/>
            <a:alpha val="15000"/>
          </a:schemeClr>
        </a:solidFill>
        <a:ln w="12700" cap="rnd" cmpd="sng" algn="ctr">
          <a:solidFill>
            <a:schemeClr val="tx1">
              <a:lumMod val="5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6DA907-D75B-4500-B996-F5F34E2A2F99}" type="datetimeFigureOut">
              <a:rPr lang="nl-NL" smtClean="0"/>
              <a:t>17-3-2014</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69011D-4FD2-4EB7-B8BD-D1FAA8CDD671}" type="slidenum">
              <a:rPr lang="nl-NL" smtClean="0"/>
              <a:t>‹#›</a:t>
            </a:fld>
            <a:endParaRPr lang="nl-NL"/>
          </a:p>
        </p:txBody>
      </p:sp>
    </p:spTree>
    <p:extLst>
      <p:ext uri="{BB962C8B-B14F-4D97-AF65-F5344CB8AC3E}">
        <p14:creationId xmlns:p14="http://schemas.microsoft.com/office/powerpoint/2010/main" val="2306504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8969011D-4FD2-4EB7-B8BD-D1FAA8CDD671}" type="slidenum">
              <a:rPr lang="nl-NL" smtClean="0"/>
              <a:t>3</a:t>
            </a:fld>
            <a:endParaRPr lang="nl-NL"/>
          </a:p>
        </p:txBody>
      </p:sp>
    </p:spTree>
    <p:extLst>
      <p:ext uri="{BB962C8B-B14F-4D97-AF65-F5344CB8AC3E}">
        <p14:creationId xmlns:p14="http://schemas.microsoft.com/office/powerpoint/2010/main" val="1333177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8969011D-4FD2-4EB7-B8BD-D1FAA8CDD671}" type="slidenum">
              <a:rPr lang="nl-NL" smtClean="0"/>
              <a:t>4</a:t>
            </a:fld>
            <a:endParaRPr lang="nl-NL"/>
          </a:p>
        </p:txBody>
      </p:sp>
    </p:spTree>
    <p:extLst>
      <p:ext uri="{BB962C8B-B14F-4D97-AF65-F5344CB8AC3E}">
        <p14:creationId xmlns:p14="http://schemas.microsoft.com/office/powerpoint/2010/main" val="488083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8969011D-4FD2-4EB7-B8BD-D1FAA8CDD671}" type="slidenum">
              <a:rPr lang="nl-NL" smtClean="0"/>
              <a:t>5</a:t>
            </a:fld>
            <a:endParaRPr lang="nl-NL"/>
          </a:p>
        </p:txBody>
      </p:sp>
    </p:spTree>
    <p:extLst>
      <p:ext uri="{BB962C8B-B14F-4D97-AF65-F5344CB8AC3E}">
        <p14:creationId xmlns:p14="http://schemas.microsoft.com/office/powerpoint/2010/main" val="3097948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8969011D-4FD2-4EB7-B8BD-D1FAA8CDD671}" type="slidenum">
              <a:rPr lang="nl-NL" smtClean="0"/>
              <a:t>6</a:t>
            </a:fld>
            <a:endParaRPr lang="nl-NL"/>
          </a:p>
        </p:txBody>
      </p:sp>
    </p:spTree>
    <p:extLst>
      <p:ext uri="{BB962C8B-B14F-4D97-AF65-F5344CB8AC3E}">
        <p14:creationId xmlns:p14="http://schemas.microsoft.com/office/powerpoint/2010/main" val="2373185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UML</a:t>
            </a:r>
          </a:p>
          <a:p>
            <a:endParaRPr lang="en-US" sz="1200" dirty="0" smtClean="0"/>
          </a:p>
          <a:p>
            <a:endParaRPr lang="en-US" sz="1200" dirty="0" smtClean="0"/>
          </a:p>
          <a:p>
            <a:r>
              <a:rPr lang="en-US" sz="1200" dirty="0" smtClean="0"/>
              <a:t>Main menu, the string is used to contain the mac address which is written to the file using the variable f</a:t>
            </a:r>
          </a:p>
          <a:p>
            <a:endParaRPr lang="en-US" sz="1200" dirty="0" smtClean="0"/>
          </a:p>
          <a:p>
            <a:r>
              <a:rPr lang="en-US" sz="1200" dirty="0" smtClean="0"/>
              <a:t>the integer mode is used to control which part of the menu system the user is after, the user will input a number</a:t>
            </a:r>
          </a:p>
          <a:p>
            <a:endParaRPr lang="en-US" sz="1200" dirty="0" smtClean="0"/>
          </a:p>
          <a:p>
            <a:r>
              <a:rPr lang="en-US" sz="1200" dirty="0" smtClean="0"/>
              <a:t>car control, event and categorize key </a:t>
            </a:r>
          </a:p>
          <a:p>
            <a:endParaRPr lang="en-US" sz="1200" dirty="0" smtClean="0"/>
          </a:p>
          <a:p>
            <a:r>
              <a:rPr lang="en-US" sz="1200" dirty="0" smtClean="0"/>
              <a:t>the functions for keyboard, controller </a:t>
            </a:r>
            <a:r>
              <a:rPr lang="en-US" sz="1200" dirty="0" err="1" smtClean="0"/>
              <a:t>etc</a:t>
            </a:r>
            <a:r>
              <a:rPr lang="en-US" sz="1200" dirty="0" smtClean="0"/>
              <a:t> relate to the specific task</a:t>
            </a:r>
          </a:p>
          <a:p>
            <a:endParaRPr lang="en-US" sz="1200" dirty="0" smtClean="0"/>
          </a:p>
          <a:p>
            <a:endParaRPr lang="en-US" sz="1200" dirty="0" smtClean="0"/>
          </a:p>
          <a:p>
            <a:r>
              <a:rPr lang="en-US" sz="1200" dirty="0" smtClean="0"/>
              <a:t>the device setup class handles the connection and </a:t>
            </a:r>
            <a:r>
              <a:rPr lang="en-US" sz="1200" dirty="0" err="1" smtClean="0"/>
              <a:t>initialisation</a:t>
            </a:r>
            <a:r>
              <a:rPr lang="en-US" sz="1200" dirty="0" smtClean="0"/>
              <a:t> of the device, it will detect which </a:t>
            </a:r>
            <a:r>
              <a:rPr lang="en-US" sz="1200" dirty="0" err="1" smtClean="0"/>
              <a:t>usb</a:t>
            </a:r>
            <a:r>
              <a:rPr lang="en-US" sz="1200" dirty="0" smtClean="0"/>
              <a:t> devices are connected to it, and try to connect to the car, before it connects it will prompt the user whether it wants to update the mac, if not it will try to connect.</a:t>
            </a:r>
          </a:p>
          <a:p>
            <a:endParaRPr lang="en-US" sz="1200" dirty="0" smtClean="0"/>
          </a:p>
          <a:p>
            <a:r>
              <a:rPr lang="en-US" sz="1200" dirty="0" smtClean="0"/>
              <a:t>It will also handle the disconnection</a:t>
            </a:r>
          </a:p>
          <a:p>
            <a:endParaRPr lang="en-US" sz="1200" dirty="0" smtClean="0"/>
          </a:p>
          <a:p>
            <a:endParaRPr lang="en-US" sz="1200" dirty="0" smtClean="0"/>
          </a:p>
          <a:p>
            <a:r>
              <a:rPr lang="en-US" sz="1200" dirty="0" smtClean="0"/>
              <a:t>GUI</a:t>
            </a:r>
          </a:p>
          <a:p>
            <a:endParaRPr lang="en-US" sz="1200" dirty="0" smtClean="0"/>
          </a:p>
          <a:p>
            <a:r>
              <a:rPr lang="en-US" sz="1200" dirty="0" smtClean="0"/>
              <a:t>destroy – closes the window</a:t>
            </a:r>
          </a:p>
          <a:p>
            <a:r>
              <a:rPr lang="en-US" sz="1200" dirty="0" smtClean="0"/>
              <a:t>directional</a:t>
            </a:r>
          </a:p>
          <a:p>
            <a:r>
              <a:rPr lang="en-US" sz="1200" dirty="0" smtClean="0"/>
              <a:t>and calls itself.</a:t>
            </a:r>
          </a:p>
          <a:p>
            <a:endParaRPr lang="nl-NL" dirty="0"/>
          </a:p>
        </p:txBody>
      </p:sp>
      <p:sp>
        <p:nvSpPr>
          <p:cNvPr id="4" name="Slide Number Placeholder 3"/>
          <p:cNvSpPr>
            <a:spLocks noGrp="1"/>
          </p:cNvSpPr>
          <p:nvPr>
            <p:ph type="sldNum" sz="quarter" idx="10"/>
          </p:nvPr>
        </p:nvSpPr>
        <p:spPr/>
        <p:txBody>
          <a:bodyPr/>
          <a:lstStyle/>
          <a:p>
            <a:fld id="{8969011D-4FD2-4EB7-B8BD-D1FAA8CDD671}" type="slidenum">
              <a:rPr lang="nl-NL" smtClean="0"/>
              <a:t>8</a:t>
            </a:fld>
            <a:endParaRPr lang="nl-NL"/>
          </a:p>
        </p:txBody>
      </p:sp>
    </p:spTree>
    <p:extLst>
      <p:ext uri="{BB962C8B-B14F-4D97-AF65-F5344CB8AC3E}">
        <p14:creationId xmlns:p14="http://schemas.microsoft.com/office/powerpoint/2010/main" val="603067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E77D2EF-C342-4441-BC49-EE6E4FE786FB}" type="datetimeFigureOut">
              <a:rPr lang="nl-NL" smtClean="0"/>
              <a:t>17-3-2014</a:t>
            </a:fld>
            <a:endParaRPr lang="nl-NL"/>
          </a:p>
        </p:txBody>
      </p:sp>
      <p:sp>
        <p:nvSpPr>
          <p:cNvPr id="5" name="Footer Placeholder 4"/>
          <p:cNvSpPr>
            <a:spLocks noGrp="1"/>
          </p:cNvSpPr>
          <p:nvPr>
            <p:ph type="ftr" sz="quarter" idx="11"/>
          </p:nvPr>
        </p:nvSpPr>
        <p:spPr>
          <a:xfrm>
            <a:off x="3962399" y="5870575"/>
            <a:ext cx="4893958" cy="377825"/>
          </a:xfrm>
        </p:spPr>
        <p:txBody>
          <a:bodyPr/>
          <a:lstStyle/>
          <a:p>
            <a:endParaRPr lang="nl-NL"/>
          </a:p>
        </p:txBody>
      </p:sp>
      <p:sp>
        <p:nvSpPr>
          <p:cNvPr id="6" name="Slide Number Placeholder 5"/>
          <p:cNvSpPr>
            <a:spLocks noGrp="1"/>
          </p:cNvSpPr>
          <p:nvPr>
            <p:ph type="sldNum" sz="quarter" idx="12"/>
          </p:nvPr>
        </p:nvSpPr>
        <p:spPr>
          <a:xfrm>
            <a:off x="10608958" y="5870575"/>
            <a:ext cx="551167" cy="377825"/>
          </a:xfrm>
        </p:spPr>
        <p:txBody>
          <a:bodyPr/>
          <a:lstStyle/>
          <a:p>
            <a:fld id="{0885FBFA-A004-4E1A-9DB6-871CEDFCE1FA}" type="slidenum">
              <a:rPr lang="nl-NL" smtClean="0"/>
              <a:t>‹#›</a:t>
            </a:fld>
            <a:endParaRPr lang="nl-NL"/>
          </a:p>
        </p:txBody>
      </p:sp>
    </p:spTree>
    <p:extLst>
      <p:ext uri="{BB962C8B-B14F-4D97-AF65-F5344CB8AC3E}">
        <p14:creationId xmlns:p14="http://schemas.microsoft.com/office/powerpoint/2010/main" val="160634559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E77D2EF-C342-4441-BC49-EE6E4FE786FB}" type="datetimeFigureOut">
              <a:rPr lang="nl-NL" smtClean="0"/>
              <a:t>17-3-2014</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0885FBFA-A004-4E1A-9DB6-871CEDFCE1FA}" type="slidenum">
              <a:rPr lang="nl-NL" smtClean="0"/>
              <a:t>‹#›</a:t>
            </a:fld>
            <a:endParaRPr lang="nl-NL"/>
          </a:p>
        </p:txBody>
      </p:sp>
    </p:spTree>
    <p:extLst>
      <p:ext uri="{BB962C8B-B14F-4D97-AF65-F5344CB8AC3E}">
        <p14:creationId xmlns:p14="http://schemas.microsoft.com/office/powerpoint/2010/main" val="3634171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E77D2EF-C342-4441-BC49-EE6E4FE786FB}" type="datetimeFigureOut">
              <a:rPr lang="nl-NL" smtClean="0"/>
              <a:t>17-3-2014</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0885FBFA-A004-4E1A-9DB6-871CEDFCE1FA}" type="slidenum">
              <a:rPr lang="nl-NL" smtClean="0"/>
              <a:t>‹#›</a:t>
            </a:fld>
            <a:endParaRPr lang="nl-NL"/>
          </a:p>
        </p:txBody>
      </p:sp>
    </p:spTree>
    <p:extLst>
      <p:ext uri="{BB962C8B-B14F-4D97-AF65-F5344CB8AC3E}">
        <p14:creationId xmlns:p14="http://schemas.microsoft.com/office/powerpoint/2010/main" val="17717633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E77D2EF-C342-4441-BC49-EE6E4FE786FB}" type="datetimeFigureOut">
              <a:rPr lang="nl-NL" smtClean="0"/>
              <a:t>17-3-2014</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0885FBFA-A004-4E1A-9DB6-871CEDFCE1FA}" type="slidenum">
              <a:rPr lang="nl-NL" smtClean="0"/>
              <a:t>‹#›</a:t>
            </a:fld>
            <a:endParaRPr lang="nl-NL"/>
          </a:p>
        </p:txBody>
      </p:sp>
    </p:spTree>
    <p:extLst>
      <p:ext uri="{BB962C8B-B14F-4D97-AF65-F5344CB8AC3E}">
        <p14:creationId xmlns:p14="http://schemas.microsoft.com/office/powerpoint/2010/main" val="22184698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E77D2EF-C342-4441-BC49-EE6E4FE786FB}" type="datetimeFigureOut">
              <a:rPr lang="nl-NL" smtClean="0"/>
              <a:t>17-3-2014</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0885FBFA-A004-4E1A-9DB6-871CEDFCE1FA}" type="slidenum">
              <a:rPr lang="nl-NL" smtClean="0"/>
              <a:t>‹#›</a:t>
            </a:fld>
            <a:endParaRPr lang="nl-NL"/>
          </a:p>
        </p:txBody>
      </p:sp>
    </p:spTree>
    <p:extLst>
      <p:ext uri="{BB962C8B-B14F-4D97-AF65-F5344CB8AC3E}">
        <p14:creationId xmlns:p14="http://schemas.microsoft.com/office/powerpoint/2010/main" val="31007210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E77D2EF-C342-4441-BC49-EE6E4FE786FB}" type="datetimeFigureOut">
              <a:rPr lang="nl-NL" smtClean="0"/>
              <a:t>17-3-2014</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0885FBFA-A004-4E1A-9DB6-871CEDFCE1FA}" type="slidenum">
              <a:rPr lang="nl-NL" smtClean="0"/>
              <a:t>‹#›</a:t>
            </a:fld>
            <a:endParaRPr lang="nl-NL"/>
          </a:p>
        </p:txBody>
      </p:sp>
    </p:spTree>
    <p:extLst>
      <p:ext uri="{BB962C8B-B14F-4D97-AF65-F5344CB8AC3E}">
        <p14:creationId xmlns:p14="http://schemas.microsoft.com/office/powerpoint/2010/main" val="8266469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E77D2EF-C342-4441-BC49-EE6E4FE786FB}" type="datetimeFigureOut">
              <a:rPr lang="nl-NL" smtClean="0"/>
              <a:t>17-3-2014</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0885FBFA-A004-4E1A-9DB6-871CEDFCE1FA}" type="slidenum">
              <a:rPr lang="nl-NL" smtClean="0"/>
              <a:t>‹#›</a:t>
            </a:fld>
            <a:endParaRPr lang="nl-NL"/>
          </a:p>
        </p:txBody>
      </p:sp>
    </p:spTree>
    <p:extLst>
      <p:ext uri="{BB962C8B-B14F-4D97-AF65-F5344CB8AC3E}">
        <p14:creationId xmlns:p14="http://schemas.microsoft.com/office/powerpoint/2010/main" val="3064258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E77D2EF-C342-4441-BC49-EE6E4FE786FB}" type="datetimeFigureOut">
              <a:rPr lang="nl-NL" smtClean="0"/>
              <a:t>17-3-2014</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0885FBFA-A004-4E1A-9DB6-871CEDFCE1FA}" type="slidenum">
              <a:rPr lang="nl-NL" smtClean="0"/>
              <a:t>‹#›</a:t>
            </a:fld>
            <a:endParaRPr lang="nl-NL"/>
          </a:p>
        </p:txBody>
      </p:sp>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18918713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E77D2EF-C342-4441-BC49-EE6E4FE786FB}" type="datetimeFigureOut">
              <a:rPr lang="nl-NL" smtClean="0"/>
              <a:t>17-3-2014</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0885FBFA-A004-4E1A-9DB6-871CEDFCE1FA}" type="slidenum">
              <a:rPr lang="nl-NL" smtClean="0"/>
              <a:t>‹#›</a:t>
            </a:fld>
            <a:endParaRPr lang="nl-NL"/>
          </a:p>
        </p:txBody>
      </p:sp>
    </p:spTree>
    <p:extLst>
      <p:ext uri="{BB962C8B-B14F-4D97-AF65-F5344CB8AC3E}">
        <p14:creationId xmlns:p14="http://schemas.microsoft.com/office/powerpoint/2010/main" val="3760046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E77D2EF-C342-4441-BC49-EE6E4FE786FB}" type="datetimeFigureOut">
              <a:rPr lang="nl-NL" smtClean="0"/>
              <a:t>17-3-2014</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0885FBFA-A004-4E1A-9DB6-871CEDFCE1FA}" type="slidenum">
              <a:rPr lang="nl-NL" smtClean="0"/>
              <a:t>‹#›</a:t>
            </a:fld>
            <a:endParaRPr lang="nl-NL"/>
          </a:p>
        </p:txBody>
      </p:sp>
    </p:spTree>
    <p:extLst>
      <p:ext uri="{BB962C8B-B14F-4D97-AF65-F5344CB8AC3E}">
        <p14:creationId xmlns:p14="http://schemas.microsoft.com/office/powerpoint/2010/main" val="1122424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E77D2EF-C342-4441-BC49-EE6E4FE786FB}" type="datetimeFigureOut">
              <a:rPr lang="nl-NL" smtClean="0"/>
              <a:t>17-3-2014</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0885FBFA-A004-4E1A-9DB6-871CEDFCE1FA}" type="slidenum">
              <a:rPr lang="nl-NL" smtClean="0"/>
              <a:t>‹#›</a:t>
            </a:fld>
            <a:endParaRPr lang="nl-NL"/>
          </a:p>
        </p:txBody>
      </p:sp>
    </p:spTree>
    <p:extLst>
      <p:ext uri="{BB962C8B-B14F-4D97-AF65-F5344CB8AC3E}">
        <p14:creationId xmlns:p14="http://schemas.microsoft.com/office/powerpoint/2010/main" val="1121593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E77D2EF-C342-4441-BC49-EE6E4FE786FB}" type="datetimeFigureOut">
              <a:rPr lang="nl-NL" smtClean="0"/>
              <a:t>17-3-2014</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0885FBFA-A004-4E1A-9DB6-871CEDFCE1FA}" type="slidenum">
              <a:rPr lang="nl-NL" smtClean="0"/>
              <a:t>‹#›</a:t>
            </a:fld>
            <a:endParaRPr lang="nl-NL"/>
          </a:p>
        </p:txBody>
      </p:sp>
    </p:spTree>
    <p:extLst>
      <p:ext uri="{BB962C8B-B14F-4D97-AF65-F5344CB8AC3E}">
        <p14:creationId xmlns:p14="http://schemas.microsoft.com/office/powerpoint/2010/main" val="2175401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E77D2EF-C342-4441-BC49-EE6E4FE786FB}" type="datetimeFigureOut">
              <a:rPr lang="nl-NL" smtClean="0"/>
              <a:t>17-3-2014</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0885FBFA-A004-4E1A-9DB6-871CEDFCE1FA}" type="slidenum">
              <a:rPr lang="nl-NL" smtClean="0"/>
              <a:t>‹#›</a:t>
            </a:fld>
            <a:endParaRPr lang="nl-NL"/>
          </a:p>
        </p:txBody>
      </p:sp>
    </p:spTree>
    <p:extLst>
      <p:ext uri="{BB962C8B-B14F-4D97-AF65-F5344CB8AC3E}">
        <p14:creationId xmlns:p14="http://schemas.microsoft.com/office/powerpoint/2010/main" val="3257650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E77D2EF-C342-4441-BC49-EE6E4FE786FB}" type="datetimeFigureOut">
              <a:rPr lang="nl-NL" smtClean="0"/>
              <a:t>17-3-2014</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0885FBFA-A004-4E1A-9DB6-871CEDFCE1FA}" type="slidenum">
              <a:rPr lang="nl-NL" smtClean="0"/>
              <a:t>‹#›</a:t>
            </a:fld>
            <a:endParaRPr lang="nl-NL"/>
          </a:p>
        </p:txBody>
      </p:sp>
    </p:spTree>
    <p:extLst>
      <p:ext uri="{BB962C8B-B14F-4D97-AF65-F5344CB8AC3E}">
        <p14:creationId xmlns:p14="http://schemas.microsoft.com/office/powerpoint/2010/main" val="3850109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E77D2EF-C342-4441-BC49-EE6E4FE786FB}" type="datetimeFigureOut">
              <a:rPr lang="nl-NL" smtClean="0"/>
              <a:t>17-3-2014</a:t>
            </a:fld>
            <a:endParaRPr lang="nl-NL"/>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p>
            <a:fld id="{0885FBFA-A004-4E1A-9DB6-871CEDFCE1FA}" type="slidenum">
              <a:rPr lang="nl-NL" smtClean="0"/>
              <a:t>‹#›</a:t>
            </a:fld>
            <a:endParaRPr lang="nl-NL"/>
          </a:p>
        </p:txBody>
      </p:sp>
    </p:spTree>
    <p:extLst>
      <p:ext uri="{BB962C8B-B14F-4D97-AF65-F5344CB8AC3E}">
        <p14:creationId xmlns:p14="http://schemas.microsoft.com/office/powerpoint/2010/main" val="99114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E77D2EF-C342-4441-BC49-EE6E4FE786FB}" type="datetimeFigureOut">
              <a:rPr lang="nl-NL" smtClean="0"/>
              <a:t>17-3-2014</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0885FBFA-A004-4E1A-9DB6-871CEDFCE1FA}" type="slidenum">
              <a:rPr lang="nl-NL" smtClean="0"/>
              <a:t>‹#›</a:t>
            </a:fld>
            <a:endParaRPr lang="nl-NL"/>
          </a:p>
        </p:txBody>
      </p:sp>
    </p:spTree>
    <p:extLst>
      <p:ext uri="{BB962C8B-B14F-4D97-AF65-F5344CB8AC3E}">
        <p14:creationId xmlns:p14="http://schemas.microsoft.com/office/powerpoint/2010/main" val="2068590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E77D2EF-C342-4441-BC49-EE6E4FE786FB}" type="datetimeFigureOut">
              <a:rPr lang="nl-NL" smtClean="0"/>
              <a:t>17-3-2014</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0885FBFA-A004-4E1A-9DB6-871CEDFCE1FA}" type="slidenum">
              <a:rPr lang="nl-NL" smtClean="0"/>
              <a:t>‹#›</a:t>
            </a:fld>
            <a:endParaRPr lang="nl-NL"/>
          </a:p>
        </p:txBody>
      </p:sp>
    </p:spTree>
    <p:extLst>
      <p:ext uri="{BB962C8B-B14F-4D97-AF65-F5344CB8AC3E}">
        <p14:creationId xmlns:p14="http://schemas.microsoft.com/office/powerpoint/2010/main" val="823432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duotone>
              <a:prstClr val="black"/>
              <a:schemeClr val="accent3">
                <a:tint val="45000"/>
                <a:satMod val="400000"/>
              </a:schemeClr>
            </a:duotone>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E77D2EF-C342-4441-BC49-EE6E4FE786FB}" type="datetimeFigureOut">
              <a:rPr lang="nl-NL" smtClean="0"/>
              <a:t>17-3-2014</a:t>
            </a:fld>
            <a:endParaRPr lang="nl-NL"/>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nl-NL"/>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885FBFA-A004-4E1A-9DB6-871CEDFCE1FA}" type="slidenum">
              <a:rPr lang="nl-NL" smtClean="0"/>
              <a:t>‹#›</a:t>
            </a:fld>
            <a:endParaRPr lang="nl-NL"/>
          </a:p>
        </p:txBody>
      </p:sp>
    </p:spTree>
    <p:extLst>
      <p:ext uri="{BB962C8B-B14F-4D97-AF65-F5344CB8AC3E}">
        <p14:creationId xmlns:p14="http://schemas.microsoft.com/office/powerpoint/2010/main" val="293982307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0.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b="1" dirty="0"/>
              <a:t>Raspberry PI to control Bluetooth car</a:t>
            </a:r>
            <a:endParaRPr lang="nl-NL" dirty="0"/>
          </a:p>
        </p:txBody>
      </p:sp>
      <p:sp>
        <p:nvSpPr>
          <p:cNvPr id="3" name="Subtitle 2"/>
          <p:cNvSpPr>
            <a:spLocks noGrp="1"/>
          </p:cNvSpPr>
          <p:nvPr>
            <p:ph type="subTitle" idx="1"/>
          </p:nvPr>
        </p:nvSpPr>
        <p:spPr/>
        <p:txBody>
          <a:bodyPr/>
          <a:lstStyle/>
          <a:p>
            <a:r>
              <a:rPr lang="en-US" dirty="0"/>
              <a:t>Joe </a:t>
            </a:r>
            <a:r>
              <a:rPr lang="en-US" dirty="0" err="1" smtClean="0"/>
              <a:t>Sovcik</a:t>
            </a:r>
            <a:r>
              <a:rPr lang="en-US" dirty="0" smtClean="0"/>
              <a:t>, </a:t>
            </a:r>
            <a:r>
              <a:rPr lang="en-US" dirty="0"/>
              <a:t>Henry </a:t>
            </a:r>
            <a:r>
              <a:rPr lang="en-US" dirty="0" smtClean="0"/>
              <a:t>Bond, </a:t>
            </a:r>
            <a:r>
              <a:rPr lang="en-US" dirty="0"/>
              <a:t>Mathew </a:t>
            </a:r>
            <a:r>
              <a:rPr lang="en-US" dirty="0" smtClean="0"/>
              <a:t>Burton-Payne and </a:t>
            </a:r>
            <a:r>
              <a:rPr lang="en-US" dirty="0"/>
              <a:t>Murphy Clark</a:t>
            </a:r>
            <a:endParaRPr lang="nl-NL" dirty="0"/>
          </a:p>
        </p:txBody>
      </p:sp>
    </p:spTree>
    <p:extLst>
      <p:ext uri="{BB962C8B-B14F-4D97-AF65-F5344CB8AC3E}">
        <p14:creationId xmlns:p14="http://schemas.microsoft.com/office/powerpoint/2010/main" val="36873989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Project Plan</a:t>
            </a:r>
            <a:endParaRPr lang="nl-NL" dirty="0"/>
          </a:p>
        </p:txBody>
      </p:sp>
      <p:graphicFrame>
        <p:nvGraphicFramePr>
          <p:cNvPr id="14" name="Diagram 13"/>
          <p:cNvGraphicFramePr/>
          <p:nvPr>
            <p:extLst>
              <p:ext uri="{D42A27DB-BD31-4B8C-83A1-F6EECF244321}">
                <p14:modId xmlns:p14="http://schemas.microsoft.com/office/powerpoint/2010/main" val="3730208775"/>
              </p:ext>
            </p:extLst>
          </p:nvPr>
        </p:nvGraphicFramePr>
        <p:xfrm>
          <a:off x="3924300" y="-601134"/>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7" name="Diagram 16"/>
          <p:cNvGraphicFramePr/>
          <p:nvPr>
            <p:extLst>
              <p:ext uri="{D42A27DB-BD31-4B8C-83A1-F6EECF244321}">
                <p14:modId xmlns:p14="http://schemas.microsoft.com/office/powerpoint/2010/main" val="2841651449"/>
              </p:ext>
            </p:extLst>
          </p:nvPr>
        </p:nvGraphicFramePr>
        <p:xfrm>
          <a:off x="1685926" y="2374900"/>
          <a:ext cx="6264274" cy="413173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9253036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Set Functional Requirements</a:t>
            </a:r>
            <a:endParaRPr lang="nl-NL"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19255836"/>
              </p:ext>
            </p:extLst>
          </p:nvPr>
        </p:nvGraphicFramePr>
        <p:xfrm>
          <a:off x="685801" y="2142067"/>
          <a:ext cx="10131425" cy="36491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7820527" y="5835315"/>
            <a:ext cx="1022684" cy="307777"/>
          </a:xfrm>
          <a:prstGeom prst="rect">
            <a:avLst/>
          </a:prstGeom>
          <a:noFill/>
          <a:ln>
            <a:noFill/>
          </a:ln>
        </p:spPr>
        <p:txBody>
          <a:bodyPr wrap="square" rtlCol="0">
            <a:spAutoFit/>
          </a:bodyPr>
          <a:lstStyle/>
          <a:p>
            <a:r>
              <a:rPr lang="nl-NL" sz="1400" u="sng" dirty="0" smtClean="0"/>
              <a:t>COMPLETE</a:t>
            </a:r>
            <a:endParaRPr lang="nl-NL" sz="1400" u="sng" dirty="0"/>
          </a:p>
        </p:txBody>
      </p:sp>
      <p:sp>
        <p:nvSpPr>
          <p:cNvPr id="7" name="TextBox 6"/>
          <p:cNvSpPr txBox="1"/>
          <p:nvPr/>
        </p:nvSpPr>
        <p:spPr>
          <a:xfrm>
            <a:off x="6120063" y="5835315"/>
            <a:ext cx="1022684" cy="307777"/>
          </a:xfrm>
          <a:prstGeom prst="rect">
            <a:avLst/>
          </a:prstGeom>
          <a:noFill/>
          <a:ln>
            <a:noFill/>
          </a:ln>
        </p:spPr>
        <p:txBody>
          <a:bodyPr wrap="square" rtlCol="0">
            <a:spAutoFit/>
          </a:bodyPr>
          <a:lstStyle/>
          <a:p>
            <a:r>
              <a:rPr lang="nl-NL" sz="1400" u="sng" dirty="0" smtClean="0"/>
              <a:t>COMPLETE</a:t>
            </a:r>
            <a:endParaRPr lang="nl-NL" sz="1400" u="sng" dirty="0"/>
          </a:p>
        </p:txBody>
      </p:sp>
      <p:sp>
        <p:nvSpPr>
          <p:cNvPr id="8" name="TextBox 7"/>
          <p:cNvSpPr txBox="1"/>
          <p:nvPr/>
        </p:nvSpPr>
        <p:spPr>
          <a:xfrm>
            <a:off x="4407567" y="5832790"/>
            <a:ext cx="1022684" cy="307777"/>
          </a:xfrm>
          <a:prstGeom prst="rect">
            <a:avLst/>
          </a:prstGeom>
          <a:noFill/>
          <a:ln>
            <a:noFill/>
          </a:ln>
        </p:spPr>
        <p:txBody>
          <a:bodyPr wrap="square" rtlCol="0">
            <a:spAutoFit/>
          </a:bodyPr>
          <a:lstStyle/>
          <a:p>
            <a:r>
              <a:rPr lang="nl-NL" sz="1400" u="sng" dirty="0" smtClean="0"/>
              <a:t>COMPLETE</a:t>
            </a:r>
            <a:endParaRPr lang="nl-NL" sz="1400" u="sng" dirty="0"/>
          </a:p>
        </p:txBody>
      </p:sp>
      <p:sp>
        <p:nvSpPr>
          <p:cNvPr id="9" name="TextBox 8"/>
          <p:cNvSpPr txBox="1"/>
          <p:nvPr/>
        </p:nvSpPr>
        <p:spPr>
          <a:xfrm>
            <a:off x="2719135" y="5832790"/>
            <a:ext cx="1022684" cy="307777"/>
          </a:xfrm>
          <a:prstGeom prst="rect">
            <a:avLst/>
          </a:prstGeom>
          <a:noFill/>
          <a:ln>
            <a:noFill/>
          </a:ln>
        </p:spPr>
        <p:txBody>
          <a:bodyPr wrap="square" rtlCol="0">
            <a:spAutoFit/>
          </a:bodyPr>
          <a:lstStyle/>
          <a:p>
            <a:r>
              <a:rPr lang="nl-NL" sz="1400" u="sng" dirty="0" smtClean="0"/>
              <a:t>COMPLETE</a:t>
            </a:r>
            <a:endParaRPr lang="nl-NL" sz="1400" u="sng" dirty="0"/>
          </a:p>
        </p:txBody>
      </p:sp>
      <p:sp>
        <p:nvSpPr>
          <p:cNvPr id="11" name="TextBox 10"/>
          <p:cNvSpPr txBox="1"/>
          <p:nvPr/>
        </p:nvSpPr>
        <p:spPr>
          <a:xfrm>
            <a:off x="994607" y="5832790"/>
            <a:ext cx="1022684" cy="307777"/>
          </a:xfrm>
          <a:prstGeom prst="rect">
            <a:avLst/>
          </a:prstGeom>
          <a:noFill/>
          <a:ln>
            <a:noFill/>
          </a:ln>
        </p:spPr>
        <p:txBody>
          <a:bodyPr wrap="square" rtlCol="0">
            <a:spAutoFit/>
          </a:bodyPr>
          <a:lstStyle/>
          <a:p>
            <a:r>
              <a:rPr lang="nl-NL" sz="1400" u="sng" dirty="0" smtClean="0"/>
              <a:t>COMPLETE</a:t>
            </a:r>
            <a:endParaRPr lang="nl-NL" sz="1400" u="sng" dirty="0"/>
          </a:p>
        </p:txBody>
      </p:sp>
      <p:sp>
        <p:nvSpPr>
          <p:cNvPr id="12" name="TextBox 11"/>
          <p:cNvSpPr txBox="1"/>
          <p:nvPr/>
        </p:nvSpPr>
        <p:spPr>
          <a:xfrm>
            <a:off x="9506955" y="5835315"/>
            <a:ext cx="1022684" cy="307777"/>
          </a:xfrm>
          <a:prstGeom prst="rect">
            <a:avLst/>
          </a:prstGeom>
          <a:noFill/>
          <a:ln>
            <a:noFill/>
          </a:ln>
        </p:spPr>
        <p:txBody>
          <a:bodyPr wrap="square" rtlCol="0">
            <a:spAutoFit/>
          </a:bodyPr>
          <a:lstStyle/>
          <a:p>
            <a:pPr algn="ctr"/>
            <a:r>
              <a:rPr lang="nl-NL" sz="1400" dirty="0" smtClean="0"/>
              <a:t>PENDING</a:t>
            </a:r>
            <a:endParaRPr lang="nl-NL" sz="1400" dirty="0"/>
          </a:p>
        </p:txBody>
      </p:sp>
      <p:sp>
        <p:nvSpPr>
          <p:cNvPr id="14" name="TextBox 13"/>
          <p:cNvSpPr txBox="1"/>
          <p:nvPr/>
        </p:nvSpPr>
        <p:spPr>
          <a:xfrm>
            <a:off x="5240171" y="5174915"/>
            <a:ext cx="1022684" cy="307777"/>
          </a:xfrm>
          <a:prstGeom prst="rect">
            <a:avLst/>
          </a:prstGeom>
          <a:noFill/>
          <a:ln>
            <a:noFill/>
          </a:ln>
        </p:spPr>
        <p:txBody>
          <a:bodyPr wrap="square" rtlCol="0">
            <a:spAutoFit/>
          </a:bodyPr>
          <a:lstStyle/>
          <a:p>
            <a:pPr algn="ctr"/>
            <a:r>
              <a:rPr lang="nl-NL" sz="1400" dirty="0" smtClean="0"/>
              <a:t>&gt;83%&lt;</a:t>
            </a:r>
            <a:endParaRPr lang="nl-NL" sz="1400" dirty="0"/>
          </a:p>
        </p:txBody>
      </p:sp>
    </p:spTree>
    <p:extLst>
      <p:ext uri="{BB962C8B-B14F-4D97-AF65-F5344CB8AC3E}">
        <p14:creationId xmlns:p14="http://schemas.microsoft.com/office/powerpoint/2010/main" val="34632188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Set Non-Functional Requirements</a:t>
            </a:r>
            <a:endParaRPr lang="nl-NL"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5341459"/>
              </p:ext>
            </p:extLst>
          </p:nvPr>
        </p:nvGraphicFramePr>
        <p:xfrm>
          <a:off x="685801" y="2142067"/>
          <a:ext cx="10131425" cy="36491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5890127" y="5835314"/>
            <a:ext cx="1022684" cy="307777"/>
          </a:xfrm>
          <a:prstGeom prst="rect">
            <a:avLst/>
          </a:prstGeom>
          <a:noFill/>
          <a:ln>
            <a:noFill/>
          </a:ln>
        </p:spPr>
        <p:txBody>
          <a:bodyPr wrap="square" rtlCol="0">
            <a:spAutoFit/>
          </a:bodyPr>
          <a:lstStyle/>
          <a:p>
            <a:r>
              <a:rPr lang="nl-NL" sz="1400" u="sng" dirty="0" smtClean="0"/>
              <a:t>COMPLETE</a:t>
            </a:r>
            <a:endParaRPr lang="nl-NL" sz="1400" u="sng" dirty="0"/>
          </a:p>
        </p:txBody>
      </p:sp>
      <p:sp>
        <p:nvSpPr>
          <p:cNvPr id="12" name="TextBox 11"/>
          <p:cNvSpPr txBox="1"/>
          <p:nvPr/>
        </p:nvSpPr>
        <p:spPr>
          <a:xfrm>
            <a:off x="9705642" y="5835314"/>
            <a:ext cx="1022684" cy="307777"/>
          </a:xfrm>
          <a:prstGeom prst="rect">
            <a:avLst/>
          </a:prstGeom>
          <a:noFill/>
          <a:ln>
            <a:noFill/>
          </a:ln>
        </p:spPr>
        <p:txBody>
          <a:bodyPr wrap="square" rtlCol="0">
            <a:spAutoFit/>
          </a:bodyPr>
          <a:lstStyle/>
          <a:p>
            <a:pPr algn="ctr"/>
            <a:r>
              <a:rPr lang="nl-NL" sz="1400" dirty="0" smtClean="0"/>
              <a:t>PENDING</a:t>
            </a:r>
            <a:endParaRPr lang="nl-NL" sz="1400" dirty="0"/>
          </a:p>
        </p:txBody>
      </p:sp>
      <p:sp>
        <p:nvSpPr>
          <p:cNvPr id="10" name="TextBox 9"/>
          <p:cNvSpPr txBox="1"/>
          <p:nvPr/>
        </p:nvSpPr>
        <p:spPr>
          <a:xfrm>
            <a:off x="4632827" y="5835314"/>
            <a:ext cx="1022684" cy="307777"/>
          </a:xfrm>
          <a:prstGeom prst="rect">
            <a:avLst/>
          </a:prstGeom>
          <a:noFill/>
          <a:ln>
            <a:noFill/>
          </a:ln>
        </p:spPr>
        <p:txBody>
          <a:bodyPr wrap="square" rtlCol="0">
            <a:spAutoFit/>
          </a:bodyPr>
          <a:lstStyle/>
          <a:p>
            <a:r>
              <a:rPr lang="nl-NL" sz="1400" u="sng" dirty="0" smtClean="0"/>
              <a:t>COMPLETE</a:t>
            </a:r>
            <a:endParaRPr lang="nl-NL" sz="1400" u="sng" dirty="0"/>
          </a:p>
        </p:txBody>
      </p:sp>
      <p:sp>
        <p:nvSpPr>
          <p:cNvPr id="13" name="TextBox 12"/>
          <p:cNvSpPr txBox="1"/>
          <p:nvPr/>
        </p:nvSpPr>
        <p:spPr>
          <a:xfrm>
            <a:off x="3375527" y="5835314"/>
            <a:ext cx="1022684" cy="307777"/>
          </a:xfrm>
          <a:prstGeom prst="rect">
            <a:avLst/>
          </a:prstGeom>
          <a:noFill/>
          <a:ln>
            <a:noFill/>
          </a:ln>
        </p:spPr>
        <p:txBody>
          <a:bodyPr wrap="square" rtlCol="0">
            <a:spAutoFit/>
          </a:bodyPr>
          <a:lstStyle/>
          <a:p>
            <a:r>
              <a:rPr lang="nl-NL" sz="1400" u="sng" dirty="0" smtClean="0"/>
              <a:t>COMPLETE</a:t>
            </a:r>
            <a:endParaRPr lang="nl-NL" sz="1400" u="sng" dirty="0"/>
          </a:p>
        </p:txBody>
      </p:sp>
      <p:sp>
        <p:nvSpPr>
          <p:cNvPr id="14" name="TextBox 13"/>
          <p:cNvSpPr txBox="1"/>
          <p:nvPr/>
        </p:nvSpPr>
        <p:spPr>
          <a:xfrm>
            <a:off x="2080127" y="5835313"/>
            <a:ext cx="1022684" cy="307777"/>
          </a:xfrm>
          <a:prstGeom prst="rect">
            <a:avLst/>
          </a:prstGeom>
          <a:noFill/>
          <a:ln>
            <a:noFill/>
          </a:ln>
        </p:spPr>
        <p:txBody>
          <a:bodyPr wrap="square" rtlCol="0">
            <a:spAutoFit/>
          </a:bodyPr>
          <a:lstStyle/>
          <a:p>
            <a:pPr algn="ctr"/>
            <a:r>
              <a:rPr lang="nl-NL" sz="1400" dirty="0" smtClean="0"/>
              <a:t>PENDING</a:t>
            </a:r>
            <a:endParaRPr lang="nl-NL" sz="1400" dirty="0"/>
          </a:p>
        </p:txBody>
      </p:sp>
      <p:sp>
        <p:nvSpPr>
          <p:cNvPr id="15" name="TextBox 14"/>
          <p:cNvSpPr txBox="1"/>
          <p:nvPr/>
        </p:nvSpPr>
        <p:spPr>
          <a:xfrm>
            <a:off x="797427" y="5830114"/>
            <a:ext cx="1022684" cy="307777"/>
          </a:xfrm>
          <a:prstGeom prst="rect">
            <a:avLst/>
          </a:prstGeom>
          <a:noFill/>
          <a:ln>
            <a:noFill/>
          </a:ln>
        </p:spPr>
        <p:txBody>
          <a:bodyPr wrap="square" rtlCol="0">
            <a:spAutoFit/>
          </a:bodyPr>
          <a:lstStyle/>
          <a:p>
            <a:r>
              <a:rPr lang="nl-NL" sz="1400" u="sng" dirty="0" smtClean="0"/>
              <a:t>COMPLETE</a:t>
            </a:r>
            <a:endParaRPr lang="nl-NL" sz="1400" u="sng" dirty="0"/>
          </a:p>
        </p:txBody>
      </p:sp>
      <p:sp>
        <p:nvSpPr>
          <p:cNvPr id="16" name="TextBox 15"/>
          <p:cNvSpPr txBox="1"/>
          <p:nvPr/>
        </p:nvSpPr>
        <p:spPr>
          <a:xfrm>
            <a:off x="7178342" y="5830114"/>
            <a:ext cx="1022684" cy="307777"/>
          </a:xfrm>
          <a:prstGeom prst="rect">
            <a:avLst/>
          </a:prstGeom>
          <a:noFill/>
          <a:ln>
            <a:noFill/>
          </a:ln>
        </p:spPr>
        <p:txBody>
          <a:bodyPr wrap="square" rtlCol="0">
            <a:spAutoFit/>
          </a:bodyPr>
          <a:lstStyle/>
          <a:p>
            <a:pPr algn="ctr"/>
            <a:r>
              <a:rPr lang="nl-NL" sz="1400" dirty="0" smtClean="0"/>
              <a:t>PENDING</a:t>
            </a:r>
            <a:endParaRPr lang="nl-NL" sz="1400" dirty="0"/>
          </a:p>
        </p:txBody>
      </p:sp>
      <p:sp>
        <p:nvSpPr>
          <p:cNvPr id="17" name="TextBox 16"/>
          <p:cNvSpPr txBox="1"/>
          <p:nvPr/>
        </p:nvSpPr>
        <p:spPr>
          <a:xfrm>
            <a:off x="8452353" y="5830113"/>
            <a:ext cx="1022684" cy="307777"/>
          </a:xfrm>
          <a:prstGeom prst="rect">
            <a:avLst/>
          </a:prstGeom>
          <a:noFill/>
          <a:ln>
            <a:noFill/>
          </a:ln>
        </p:spPr>
        <p:txBody>
          <a:bodyPr wrap="square" rtlCol="0">
            <a:spAutoFit/>
          </a:bodyPr>
          <a:lstStyle/>
          <a:p>
            <a:r>
              <a:rPr lang="nl-NL" sz="1400" u="sng" dirty="0" smtClean="0"/>
              <a:t>COMPLETE</a:t>
            </a:r>
            <a:endParaRPr lang="nl-NL" sz="1400" u="sng" dirty="0"/>
          </a:p>
        </p:txBody>
      </p:sp>
      <p:sp>
        <p:nvSpPr>
          <p:cNvPr id="18" name="TextBox 17"/>
          <p:cNvSpPr txBox="1"/>
          <p:nvPr/>
        </p:nvSpPr>
        <p:spPr>
          <a:xfrm>
            <a:off x="5240171" y="5174915"/>
            <a:ext cx="1022684" cy="307777"/>
          </a:xfrm>
          <a:prstGeom prst="rect">
            <a:avLst/>
          </a:prstGeom>
          <a:noFill/>
          <a:ln>
            <a:noFill/>
          </a:ln>
        </p:spPr>
        <p:txBody>
          <a:bodyPr wrap="square" rtlCol="0">
            <a:spAutoFit/>
          </a:bodyPr>
          <a:lstStyle/>
          <a:p>
            <a:pPr algn="ctr"/>
            <a:r>
              <a:rPr lang="nl-NL" sz="1400" dirty="0" smtClean="0"/>
              <a:t>&gt;62.5%&lt;</a:t>
            </a:r>
            <a:endParaRPr lang="nl-NL" sz="1400" dirty="0"/>
          </a:p>
        </p:txBody>
      </p:sp>
    </p:spTree>
    <p:extLst>
      <p:ext uri="{BB962C8B-B14F-4D97-AF65-F5344CB8AC3E}">
        <p14:creationId xmlns:p14="http://schemas.microsoft.com/office/powerpoint/2010/main" val="5233152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Functional Requirements</a:t>
            </a:r>
            <a:endParaRPr lang="nl-NL"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33013370"/>
              </p:ext>
            </p:extLst>
          </p:nvPr>
        </p:nvGraphicFramePr>
        <p:xfrm>
          <a:off x="685801" y="2142067"/>
          <a:ext cx="10131425" cy="36491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5240171" y="5854030"/>
            <a:ext cx="1022684" cy="307777"/>
          </a:xfrm>
          <a:prstGeom prst="rect">
            <a:avLst/>
          </a:prstGeom>
          <a:noFill/>
          <a:ln>
            <a:noFill/>
          </a:ln>
        </p:spPr>
        <p:txBody>
          <a:bodyPr wrap="square" rtlCol="0">
            <a:spAutoFit/>
          </a:bodyPr>
          <a:lstStyle/>
          <a:p>
            <a:r>
              <a:rPr lang="nl-NL" sz="1400" dirty="0" smtClean="0"/>
              <a:t>PENDING</a:t>
            </a:r>
          </a:p>
        </p:txBody>
      </p:sp>
      <p:sp>
        <p:nvSpPr>
          <p:cNvPr id="12" name="TextBox 11"/>
          <p:cNvSpPr txBox="1"/>
          <p:nvPr/>
        </p:nvSpPr>
        <p:spPr>
          <a:xfrm>
            <a:off x="8656055" y="5854029"/>
            <a:ext cx="1022684" cy="307777"/>
          </a:xfrm>
          <a:prstGeom prst="rect">
            <a:avLst/>
          </a:prstGeom>
          <a:noFill/>
          <a:ln>
            <a:noFill/>
          </a:ln>
        </p:spPr>
        <p:txBody>
          <a:bodyPr wrap="square" rtlCol="0">
            <a:spAutoFit/>
          </a:bodyPr>
          <a:lstStyle/>
          <a:p>
            <a:pPr algn="ctr"/>
            <a:r>
              <a:rPr lang="nl-NL" sz="1400" dirty="0" smtClean="0"/>
              <a:t>PENDING</a:t>
            </a:r>
            <a:endParaRPr lang="nl-NL" sz="1400" dirty="0"/>
          </a:p>
        </p:txBody>
      </p:sp>
      <p:sp>
        <p:nvSpPr>
          <p:cNvPr id="10" name="TextBox 9"/>
          <p:cNvSpPr txBox="1"/>
          <p:nvPr/>
        </p:nvSpPr>
        <p:spPr>
          <a:xfrm>
            <a:off x="1824287" y="5854028"/>
            <a:ext cx="1022684" cy="307777"/>
          </a:xfrm>
          <a:prstGeom prst="rect">
            <a:avLst/>
          </a:prstGeom>
          <a:noFill/>
          <a:ln>
            <a:noFill/>
          </a:ln>
        </p:spPr>
        <p:txBody>
          <a:bodyPr wrap="square" rtlCol="0">
            <a:spAutoFit/>
          </a:bodyPr>
          <a:lstStyle/>
          <a:p>
            <a:r>
              <a:rPr lang="nl-NL" sz="1400" u="sng" dirty="0" smtClean="0"/>
              <a:t>COMPLETE</a:t>
            </a:r>
            <a:endParaRPr lang="nl-NL" sz="1400" u="sng" dirty="0"/>
          </a:p>
        </p:txBody>
      </p:sp>
      <p:sp>
        <p:nvSpPr>
          <p:cNvPr id="13" name="TextBox 12"/>
          <p:cNvSpPr txBox="1"/>
          <p:nvPr/>
        </p:nvSpPr>
        <p:spPr>
          <a:xfrm>
            <a:off x="5240171" y="5174915"/>
            <a:ext cx="1022684" cy="307777"/>
          </a:xfrm>
          <a:prstGeom prst="rect">
            <a:avLst/>
          </a:prstGeom>
          <a:noFill/>
          <a:ln>
            <a:noFill/>
          </a:ln>
        </p:spPr>
        <p:txBody>
          <a:bodyPr wrap="square" rtlCol="0">
            <a:spAutoFit/>
          </a:bodyPr>
          <a:lstStyle/>
          <a:p>
            <a:pPr algn="ctr"/>
            <a:r>
              <a:rPr lang="nl-NL" sz="1400" dirty="0" smtClean="0"/>
              <a:t>&gt;33%&lt;</a:t>
            </a:r>
            <a:endParaRPr lang="nl-NL" sz="1400" dirty="0"/>
          </a:p>
        </p:txBody>
      </p:sp>
    </p:spTree>
    <p:extLst>
      <p:ext uri="{BB962C8B-B14F-4D97-AF65-F5344CB8AC3E}">
        <p14:creationId xmlns:p14="http://schemas.microsoft.com/office/powerpoint/2010/main" val="7029664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NON-Functional Requirements</a:t>
            </a:r>
            <a:endParaRPr lang="nl-NL"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75340777"/>
              </p:ext>
            </p:extLst>
          </p:nvPr>
        </p:nvGraphicFramePr>
        <p:xfrm>
          <a:off x="685801" y="2142067"/>
          <a:ext cx="10131425" cy="36491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p:cNvSpPr txBox="1"/>
          <p:nvPr/>
        </p:nvSpPr>
        <p:spPr>
          <a:xfrm>
            <a:off x="1159707" y="5832790"/>
            <a:ext cx="1022684" cy="307777"/>
          </a:xfrm>
          <a:prstGeom prst="rect">
            <a:avLst/>
          </a:prstGeom>
          <a:noFill/>
          <a:ln>
            <a:noFill/>
          </a:ln>
        </p:spPr>
        <p:txBody>
          <a:bodyPr wrap="square" rtlCol="0">
            <a:spAutoFit/>
          </a:bodyPr>
          <a:lstStyle/>
          <a:p>
            <a:r>
              <a:rPr lang="nl-NL" sz="1400" u="sng" dirty="0" smtClean="0"/>
              <a:t>COMPLETE</a:t>
            </a:r>
            <a:endParaRPr lang="nl-NL" sz="1400" u="sng" dirty="0"/>
          </a:p>
        </p:txBody>
      </p:sp>
      <p:sp>
        <p:nvSpPr>
          <p:cNvPr id="12" name="TextBox 11"/>
          <p:cNvSpPr txBox="1"/>
          <p:nvPr/>
        </p:nvSpPr>
        <p:spPr>
          <a:xfrm>
            <a:off x="2724745" y="5832788"/>
            <a:ext cx="1022684" cy="307777"/>
          </a:xfrm>
          <a:prstGeom prst="rect">
            <a:avLst/>
          </a:prstGeom>
          <a:noFill/>
          <a:ln>
            <a:noFill/>
          </a:ln>
        </p:spPr>
        <p:txBody>
          <a:bodyPr wrap="square" rtlCol="0">
            <a:spAutoFit/>
          </a:bodyPr>
          <a:lstStyle/>
          <a:p>
            <a:pPr algn="ctr"/>
            <a:r>
              <a:rPr lang="nl-NL" sz="1400" dirty="0" smtClean="0"/>
              <a:t>PENDING</a:t>
            </a:r>
            <a:endParaRPr lang="nl-NL" sz="1400" dirty="0"/>
          </a:p>
        </p:txBody>
      </p:sp>
      <p:sp>
        <p:nvSpPr>
          <p:cNvPr id="13" name="TextBox 12"/>
          <p:cNvSpPr txBox="1"/>
          <p:nvPr/>
        </p:nvSpPr>
        <p:spPr>
          <a:xfrm>
            <a:off x="7793697" y="5832788"/>
            <a:ext cx="1022684" cy="307777"/>
          </a:xfrm>
          <a:prstGeom prst="rect">
            <a:avLst/>
          </a:prstGeom>
          <a:noFill/>
          <a:ln>
            <a:noFill/>
          </a:ln>
        </p:spPr>
        <p:txBody>
          <a:bodyPr wrap="square" rtlCol="0">
            <a:spAutoFit/>
          </a:bodyPr>
          <a:lstStyle/>
          <a:p>
            <a:r>
              <a:rPr lang="nl-NL" sz="1400" u="sng" dirty="0" smtClean="0"/>
              <a:t>COMPLETE</a:t>
            </a:r>
            <a:endParaRPr lang="nl-NL" sz="1400" u="sng" dirty="0"/>
          </a:p>
        </p:txBody>
      </p:sp>
      <p:sp>
        <p:nvSpPr>
          <p:cNvPr id="14" name="TextBox 13"/>
          <p:cNvSpPr txBox="1"/>
          <p:nvPr/>
        </p:nvSpPr>
        <p:spPr>
          <a:xfrm>
            <a:off x="4396109" y="5832788"/>
            <a:ext cx="1022684" cy="307777"/>
          </a:xfrm>
          <a:prstGeom prst="rect">
            <a:avLst/>
          </a:prstGeom>
          <a:noFill/>
          <a:ln>
            <a:noFill/>
          </a:ln>
        </p:spPr>
        <p:txBody>
          <a:bodyPr wrap="square" rtlCol="0">
            <a:spAutoFit/>
          </a:bodyPr>
          <a:lstStyle/>
          <a:p>
            <a:pPr algn="ctr"/>
            <a:r>
              <a:rPr lang="nl-NL" sz="1400" dirty="0" smtClean="0"/>
              <a:t>PENDING</a:t>
            </a:r>
            <a:endParaRPr lang="nl-NL" sz="1400" dirty="0"/>
          </a:p>
        </p:txBody>
      </p:sp>
      <p:sp>
        <p:nvSpPr>
          <p:cNvPr id="15" name="TextBox 14"/>
          <p:cNvSpPr txBox="1"/>
          <p:nvPr/>
        </p:nvSpPr>
        <p:spPr>
          <a:xfrm>
            <a:off x="9465061" y="5832788"/>
            <a:ext cx="1022684" cy="307777"/>
          </a:xfrm>
          <a:prstGeom prst="rect">
            <a:avLst/>
          </a:prstGeom>
          <a:noFill/>
          <a:ln>
            <a:noFill/>
          </a:ln>
        </p:spPr>
        <p:txBody>
          <a:bodyPr wrap="square" rtlCol="0">
            <a:spAutoFit/>
          </a:bodyPr>
          <a:lstStyle/>
          <a:p>
            <a:r>
              <a:rPr lang="nl-NL" sz="1400" u="sng" dirty="0" smtClean="0"/>
              <a:t>COMPLETE</a:t>
            </a:r>
            <a:endParaRPr lang="nl-NL" sz="1400" u="sng" dirty="0"/>
          </a:p>
        </p:txBody>
      </p:sp>
      <p:sp>
        <p:nvSpPr>
          <p:cNvPr id="16" name="TextBox 15"/>
          <p:cNvSpPr txBox="1"/>
          <p:nvPr/>
        </p:nvSpPr>
        <p:spPr>
          <a:xfrm>
            <a:off x="5240171" y="5174915"/>
            <a:ext cx="1022684" cy="307777"/>
          </a:xfrm>
          <a:prstGeom prst="rect">
            <a:avLst/>
          </a:prstGeom>
          <a:noFill/>
          <a:ln>
            <a:noFill/>
          </a:ln>
        </p:spPr>
        <p:txBody>
          <a:bodyPr wrap="square" rtlCol="0">
            <a:spAutoFit/>
          </a:bodyPr>
          <a:lstStyle/>
          <a:p>
            <a:pPr algn="ctr"/>
            <a:r>
              <a:rPr lang="nl-NL" sz="1400" dirty="0" smtClean="0"/>
              <a:t>&gt;50%&lt;</a:t>
            </a:r>
            <a:endParaRPr lang="nl-NL" sz="1400" dirty="0"/>
          </a:p>
        </p:txBody>
      </p:sp>
      <p:sp>
        <p:nvSpPr>
          <p:cNvPr id="10" name="TextBox 9"/>
          <p:cNvSpPr txBox="1"/>
          <p:nvPr/>
        </p:nvSpPr>
        <p:spPr>
          <a:xfrm>
            <a:off x="6122333" y="5832788"/>
            <a:ext cx="1022684" cy="307777"/>
          </a:xfrm>
          <a:prstGeom prst="rect">
            <a:avLst/>
          </a:prstGeom>
          <a:noFill/>
          <a:ln>
            <a:noFill/>
          </a:ln>
        </p:spPr>
        <p:txBody>
          <a:bodyPr wrap="square" rtlCol="0">
            <a:spAutoFit/>
          </a:bodyPr>
          <a:lstStyle/>
          <a:p>
            <a:pPr algn="ctr"/>
            <a:r>
              <a:rPr lang="nl-NL" sz="1400" dirty="0" smtClean="0"/>
              <a:t>PENDING</a:t>
            </a:r>
            <a:endParaRPr lang="nl-NL" sz="1400" dirty="0"/>
          </a:p>
        </p:txBody>
      </p:sp>
    </p:spTree>
    <p:extLst>
      <p:ext uri="{BB962C8B-B14F-4D97-AF65-F5344CB8AC3E}">
        <p14:creationId xmlns:p14="http://schemas.microsoft.com/office/powerpoint/2010/main" val="38735186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6685"/>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Flow </a:t>
            </a:r>
            <a:r>
              <a:rPr lang="nl-NL" dirty="0" smtClean="0"/>
              <a:t>Diagram</a:t>
            </a:r>
            <a:endParaRPr lang="nl-NL" dirty="0"/>
          </a:p>
        </p:txBody>
      </p:sp>
      <p:pic>
        <p:nvPicPr>
          <p:cNvPr id="5" name="Content Placeholder 4"/>
          <p:cNvPicPr>
            <a:picLocks noGrp="1" noChangeAspect="1"/>
          </p:cNvPicPr>
          <p:nvPr>
            <p:ph idx="1"/>
          </p:nvPr>
        </p:nvPicPr>
        <p:blipFill rotWithShape="1">
          <a:blip r:embed="rId4" cstate="print">
            <a:extLst>
              <a:ext uri="{28A0092B-C50C-407E-A947-70E740481C1C}">
                <a14:useLocalDpi xmlns:a14="http://schemas.microsoft.com/office/drawing/2010/main" val="0"/>
              </a:ext>
            </a:extLst>
          </a:blip>
          <a:srcRect l="16654" t="4447" r="8912" b="45800"/>
          <a:stretch/>
        </p:blipFill>
        <p:spPr>
          <a:xfrm>
            <a:off x="5461001" y="1010928"/>
            <a:ext cx="6553566" cy="566749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4" name="TextBox 3"/>
          <p:cNvSpPr txBox="1"/>
          <p:nvPr/>
        </p:nvSpPr>
        <p:spPr>
          <a:xfrm>
            <a:off x="460376" y="1758090"/>
            <a:ext cx="4809455" cy="1815882"/>
          </a:xfrm>
          <a:prstGeom prst="rect">
            <a:avLst/>
          </a:prstGeom>
          <a:noFill/>
        </p:spPr>
        <p:txBody>
          <a:bodyPr wrap="square" rtlCol="0">
            <a:spAutoFit/>
          </a:bodyPr>
          <a:lstStyle/>
          <a:p>
            <a:r>
              <a:rPr lang="nl-NL" sz="1400" dirty="0" smtClean="0"/>
              <a:t>Booting</a:t>
            </a:r>
          </a:p>
          <a:p>
            <a:r>
              <a:rPr lang="nl-NL" sz="1400" dirty="0" smtClean="0"/>
              <a:t>Enter into Menu</a:t>
            </a:r>
          </a:p>
          <a:p>
            <a:r>
              <a:rPr lang="nl-NL" sz="1400" dirty="0" smtClean="0"/>
              <a:t>Set the mac address and device</a:t>
            </a:r>
          </a:p>
          <a:p>
            <a:r>
              <a:rPr lang="nl-NL" sz="1400" dirty="0" smtClean="0"/>
              <a:t>Create socket for bluetooth device</a:t>
            </a:r>
          </a:p>
          <a:p>
            <a:r>
              <a:rPr lang="nl-NL" sz="1400" dirty="0" smtClean="0"/>
              <a:t>Get input from selected device</a:t>
            </a:r>
          </a:p>
          <a:p>
            <a:r>
              <a:rPr lang="nl-NL" sz="1400" dirty="0" smtClean="0"/>
              <a:t>Send command over bluetooth to car</a:t>
            </a:r>
          </a:p>
          <a:p>
            <a:r>
              <a:rPr lang="nl-NL" sz="1400" dirty="0" smtClean="0"/>
              <a:t>Car responds</a:t>
            </a:r>
            <a:br>
              <a:rPr lang="nl-NL" sz="1400" dirty="0" smtClean="0"/>
            </a:br>
            <a:r>
              <a:rPr lang="nl-NL" sz="1400" dirty="0" smtClean="0"/>
              <a:t>Cycle or &lt;End&gt;</a:t>
            </a:r>
            <a:endParaRPr lang="nl-NL" sz="1400" dirty="0"/>
          </a:p>
        </p:txBody>
      </p:sp>
    </p:spTree>
    <p:extLst>
      <p:ext uri="{BB962C8B-B14F-4D97-AF65-F5344CB8AC3E}">
        <p14:creationId xmlns:p14="http://schemas.microsoft.com/office/powerpoint/2010/main" val="26477922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prstClr val="black"/>
              <a:schemeClr val="accent3">
                <a:tint val="45000"/>
                <a:satMod val="400000"/>
              </a:schemeClr>
            </a:duotone>
            <a:extLst>
              <a:ext uri="{BEBA8EAE-BF5A-486C-A8C5-ECC9F3942E4B}">
                <a14:imgProps xmlns:a14="http://schemas.microsoft.com/office/drawing/2010/main">
                  <a14:imgLayer r:embed="rId4">
                    <a14:imgEffect>
                      <a14:colorTemperature colorTemp="6685"/>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5"/>
          <a:srcRect l="1818" t="2327" r="1641" b="2707"/>
          <a:stretch/>
        </p:blipFill>
        <p:spPr>
          <a:xfrm>
            <a:off x="4571998" y="1337733"/>
            <a:ext cx="7495675" cy="5390147"/>
          </a:xfrm>
          <a:prstGeom prst="rect">
            <a:avLst/>
          </a:prstGeom>
        </p:spPr>
      </p:pic>
      <p:sp>
        <p:nvSpPr>
          <p:cNvPr id="2" name="Title 1"/>
          <p:cNvSpPr>
            <a:spLocks noGrp="1"/>
          </p:cNvSpPr>
          <p:nvPr>
            <p:ph type="title"/>
          </p:nvPr>
        </p:nvSpPr>
        <p:spPr/>
        <p:txBody>
          <a:bodyPr/>
          <a:lstStyle/>
          <a:p>
            <a:r>
              <a:rPr lang="nl-NL" dirty="0" smtClean="0"/>
              <a:t>UML Diagram</a:t>
            </a:r>
            <a:endParaRPr lang="nl-NL" dirty="0"/>
          </a:p>
        </p:txBody>
      </p:sp>
      <p:sp>
        <p:nvSpPr>
          <p:cNvPr id="7" name="TextBox 6"/>
          <p:cNvSpPr txBox="1"/>
          <p:nvPr/>
        </p:nvSpPr>
        <p:spPr>
          <a:xfrm>
            <a:off x="279903" y="1804257"/>
            <a:ext cx="3702550" cy="523220"/>
          </a:xfrm>
          <a:prstGeom prst="rect">
            <a:avLst/>
          </a:prstGeom>
          <a:noFill/>
        </p:spPr>
        <p:txBody>
          <a:bodyPr wrap="square" rtlCol="0">
            <a:spAutoFit/>
          </a:bodyPr>
          <a:lstStyle/>
          <a:p>
            <a:r>
              <a:rPr lang="en-US" sz="1400" dirty="0" smtClean="0"/>
              <a:t>Standard UML diagram showing key objects  required for the program to function</a:t>
            </a:r>
            <a:endParaRPr lang="en-US" sz="1400" dirty="0"/>
          </a:p>
        </p:txBody>
      </p:sp>
    </p:spTree>
    <p:extLst>
      <p:ext uri="{BB962C8B-B14F-4D97-AF65-F5344CB8AC3E}">
        <p14:creationId xmlns:p14="http://schemas.microsoft.com/office/powerpoint/2010/main" val="40933119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Questions?</a:t>
            </a:r>
            <a:endParaRPr lang="nl-NL" dirty="0"/>
          </a:p>
        </p:txBody>
      </p:sp>
      <p:sp>
        <p:nvSpPr>
          <p:cNvPr id="3" name="Content Placeholder 2"/>
          <p:cNvSpPr>
            <a:spLocks noGrp="1"/>
          </p:cNvSpPr>
          <p:nvPr>
            <p:ph idx="1"/>
          </p:nvPr>
        </p:nvSpPr>
        <p:spPr/>
        <p:txBody>
          <a:bodyPr/>
          <a:lstStyle/>
          <a:p>
            <a:endParaRPr lang="nl-NL"/>
          </a:p>
        </p:txBody>
      </p:sp>
    </p:spTree>
    <p:extLst>
      <p:ext uri="{BB962C8B-B14F-4D97-AF65-F5344CB8AC3E}">
        <p14:creationId xmlns:p14="http://schemas.microsoft.com/office/powerpoint/2010/main" val="116888224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TC103457496[[fn=Parallax]]</Template>
  <TotalTime>1281</TotalTime>
  <Words>395</Words>
  <Application>Microsoft Office PowerPoint</Application>
  <PresentationFormat>Widescreen</PresentationFormat>
  <Paragraphs>109</Paragraphs>
  <Slides>9</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Celestial</vt:lpstr>
      <vt:lpstr>Raspberry PI to control Bluetooth car</vt:lpstr>
      <vt:lpstr>Project Plan</vt:lpstr>
      <vt:lpstr>Set Functional Requirements</vt:lpstr>
      <vt:lpstr>Set Non-Functional Requirements</vt:lpstr>
      <vt:lpstr>Functional Requirements</vt:lpstr>
      <vt:lpstr>NON-Functional Requirements</vt:lpstr>
      <vt:lpstr>Flow Diagram</vt:lpstr>
      <vt:lpstr>UML Diagram</vt:lpstr>
      <vt:lpstr>Questions?</vt:lpstr>
    </vt:vector>
  </TitlesOfParts>
  <Company>Hewlett-Packard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Raspberry PI to control Bluetooth car</dc:title>
  <dc:creator>Murphy</dc:creator>
  <cp:lastModifiedBy>Murphy</cp:lastModifiedBy>
  <cp:revision>70</cp:revision>
  <dcterms:created xsi:type="dcterms:W3CDTF">2014-03-14T11:40:41Z</dcterms:created>
  <dcterms:modified xsi:type="dcterms:W3CDTF">2014-03-17T12:42:11Z</dcterms:modified>
</cp:coreProperties>
</file>